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257" r:id="rId2"/>
    <p:sldId id="260" r:id="rId3"/>
    <p:sldId id="259" r:id="rId4"/>
    <p:sldId id="258" r:id="rId5"/>
  </p:sldIdLst>
  <p:sldSz cx="21240750" cy="15119350"/>
  <p:notesSz cx="6858000" cy="9144000"/>
  <p:embeddedFontLst>
    <p:embeddedFont>
      <p:font typeface="Alegreya" panose="020B0604020202020204" charset="0"/>
      <p:regular r:id="rId6"/>
      <p:bold r:id="rId7"/>
      <p:italic r:id="rId8"/>
      <p:boldItalic r:id="rId9"/>
    </p:embeddedFont>
    <p:embeddedFont>
      <p:font typeface="Alegreya Sans" panose="020B0604020202020204" charset="0"/>
      <p:regular r:id="rId10"/>
      <p:bold r:id="rId11"/>
      <p:italic r:id="rId12"/>
      <p:boldItalic r:id="rId13"/>
    </p:embeddedFon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Cambria" panose="02040503050406030204" pitchFamily="18" charset="0"/>
      <p:regular r:id="rId20"/>
      <p:bold r:id="rId21"/>
      <p:italic r:id="rId22"/>
      <p:boldItalic r:id="rId23"/>
    </p:embeddedFont>
    <p:embeddedFont>
      <p:font typeface="Mangal" panose="02040503050203030202" pitchFamily="18" charset="0"/>
      <p:regular r:id="rId24"/>
      <p:bold r:id="rId25"/>
    </p:embeddedFont>
    <p:embeddedFont>
      <p:font typeface="Times" panose="02020603050405020304" pitchFamily="18"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62">
          <p15:clr>
            <a:srgbClr val="A4A3A4"/>
          </p15:clr>
        </p15:guide>
        <p15:guide id="2" pos="669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5D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5" d="100"/>
          <a:sy n="45" d="100"/>
        </p:scale>
        <p:origin x="850" y="41"/>
      </p:cViewPr>
      <p:guideLst>
        <p:guide orient="horz" pos="4762"/>
        <p:guide pos="66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26"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16.fntdata"/><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font" Target="fonts/font2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1.fntdata"/><Relationship Id="rId20" Type="http://schemas.openxmlformats.org/officeDocument/2006/relationships/font" Target="fonts/font15.fntdata"/><Relationship Id="rId29"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font" Target="fonts/font1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0.fntdata"/><Relationship Id="rId23" Type="http://schemas.openxmlformats.org/officeDocument/2006/relationships/font" Target="fonts/font18.fntdata"/><Relationship Id="rId28" Type="http://schemas.openxmlformats.org/officeDocument/2006/relationships/font" Target="fonts/font23.fntdata"/><Relationship Id="rId10" Type="http://schemas.openxmlformats.org/officeDocument/2006/relationships/font" Target="fonts/font5.fntdata"/><Relationship Id="rId19" Type="http://schemas.openxmlformats.org/officeDocument/2006/relationships/font" Target="fonts/font1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font" Target="fonts/font17.fntdata"/><Relationship Id="rId27" Type="http://schemas.openxmlformats.org/officeDocument/2006/relationships/font" Target="fonts/font22.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3056" y="2474395"/>
            <a:ext cx="18054638" cy="5263774"/>
          </a:xfrm>
        </p:spPr>
        <p:txBody>
          <a:bodyPr anchor="b"/>
          <a:lstStyle>
            <a:lvl1pPr algn="ctr">
              <a:defRPr sz="13228"/>
            </a:lvl1pPr>
          </a:lstStyle>
          <a:p>
            <a:r>
              <a:rPr lang="en-US"/>
              <a:t>Click to edit Master title style</a:t>
            </a:r>
            <a:endParaRPr lang="en-US" dirty="0"/>
          </a:p>
        </p:txBody>
      </p:sp>
      <p:sp>
        <p:nvSpPr>
          <p:cNvPr id="3" name="Subtitle 2"/>
          <p:cNvSpPr>
            <a:spLocks noGrp="1"/>
          </p:cNvSpPr>
          <p:nvPr>
            <p:ph type="subTitle" idx="1"/>
          </p:nvPr>
        </p:nvSpPr>
        <p:spPr>
          <a:xfrm>
            <a:off x="2655094" y="7941160"/>
            <a:ext cx="15930563" cy="3650342"/>
          </a:xfrm>
        </p:spPr>
        <p:txBody>
          <a:bodyPr/>
          <a:lstStyle>
            <a:lvl1pPr marL="0" indent="0" algn="ctr">
              <a:buNone/>
              <a:defRPr sz="5291"/>
            </a:lvl1pPr>
            <a:lvl2pPr marL="1007943" indent="0" algn="ctr">
              <a:buNone/>
              <a:defRPr sz="4409"/>
            </a:lvl2pPr>
            <a:lvl3pPr marL="2015886" indent="0" algn="ctr">
              <a:buNone/>
              <a:defRPr sz="3968"/>
            </a:lvl3pPr>
            <a:lvl4pPr marL="3023829" indent="0" algn="ctr">
              <a:buNone/>
              <a:defRPr sz="3527"/>
            </a:lvl4pPr>
            <a:lvl5pPr marL="4031772" indent="0" algn="ctr">
              <a:buNone/>
              <a:defRPr sz="3527"/>
            </a:lvl5pPr>
            <a:lvl6pPr marL="5039716" indent="0" algn="ctr">
              <a:buNone/>
              <a:defRPr sz="3527"/>
            </a:lvl6pPr>
            <a:lvl7pPr marL="6047659" indent="0" algn="ctr">
              <a:buNone/>
              <a:defRPr sz="3527"/>
            </a:lvl7pPr>
            <a:lvl8pPr marL="7055602" indent="0" algn="ctr">
              <a:buNone/>
              <a:defRPr sz="3527"/>
            </a:lvl8pPr>
            <a:lvl9pPr marL="8063545" indent="0" algn="ctr">
              <a:buNone/>
              <a:defRPr sz="35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5FD7AB-D39F-4FA0-A0E2-A9FD626FAB2F}" type="datetimeFigureOut">
              <a:rPr lang="en-IN" smtClean="0"/>
              <a:pPr/>
              <a:t>13-07-2018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3D34B3-22E7-4427-9BDF-6B7DCD51D6D4}" type="slidenum">
              <a:rPr lang="en-IN" smtClean="0"/>
              <a:pPr/>
              <a:t>‹#›</a:t>
            </a:fld>
            <a:endParaRPr lang="en-IN"/>
          </a:p>
        </p:txBody>
      </p:sp>
    </p:spTree>
    <p:extLst>
      <p:ext uri="{BB962C8B-B14F-4D97-AF65-F5344CB8AC3E}">
        <p14:creationId xmlns:p14="http://schemas.microsoft.com/office/powerpoint/2010/main" val="49478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5FD7AB-D39F-4FA0-A0E2-A9FD626FAB2F}" type="datetimeFigureOut">
              <a:rPr lang="en-IN" smtClean="0"/>
              <a:pPr/>
              <a:t>13-07-2018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3D34B3-22E7-4427-9BDF-6B7DCD51D6D4}" type="slidenum">
              <a:rPr lang="en-IN" smtClean="0"/>
              <a:pPr/>
              <a:t>‹#›</a:t>
            </a:fld>
            <a:endParaRPr lang="en-IN"/>
          </a:p>
        </p:txBody>
      </p:sp>
    </p:spTree>
    <p:extLst>
      <p:ext uri="{BB962C8B-B14F-4D97-AF65-F5344CB8AC3E}">
        <p14:creationId xmlns:p14="http://schemas.microsoft.com/office/powerpoint/2010/main" val="1845928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00413" y="804966"/>
            <a:ext cx="4580037" cy="128129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60303" y="804966"/>
            <a:ext cx="13474601" cy="12812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5FD7AB-D39F-4FA0-A0E2-A9FD626FAB2F}" type="datetimeFigureOut">
              <a:rPr lang="en-IN" smtClean="0"/>
              <a:pPr/>
              <a:t>13-07-2018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3D34B3-22E7-4427-9BDF-6B7DCD51D6D4}" type="slidenum">
              <a:rPr lang="en-IN" smtClean="0"/>
              <a:pPr/>
              <a:t>‹#›</a:t>
            </a:fld>
            <a:endParaRPr lang="en-IN"/>
          </a:p>
        </p:txBody>
      </p:sp>
    </p:spTree>
    <p:extLst>
      <p:ext uri="{BB962C8B-B14F-4D97-AF65-F5344CB8AC3E}">
        <p14:creationId xmlns:p14="http://schemas.microsoft.com/office/powerpoint/2010/main" val="829413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5FD7AB-D39F-4FA0-A0E2-A9FD626FAB2F}" type="datetimeFigureOut">
              <a:rPr lang="en-IN" smtClean="0"/>
              <a:pPr/>
              <a:t>13-07-2018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3D34B3-22E7-4427-9BDF-6B7DCD51D6D4}" type="slidenum">
              <a:rPr lang="en-IN" smtClean="0"/>
              <a:pPr/>
              <a:t>‹#›</a:t>
            </a:fld>
            <a:endParaRPr lang="en-IN"/>
          </a:p>
        </p:txBody>
      </p:sp>
    </p:spTree>
    <p:extLst>
      <p:ext uri="{BB962C8B-B14F-4D97-AF65-F5344CB8AC3E}">
        <p14:creationId xmlns:p14="http://schemas.microsoft.com/office/powerpoint/2010/main" val="1382413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9240" y="3769342"/>
            <a:ext cx="18320147" cy="6289229"/>
          </a:xfrm>
        </p:spPr>
        <p:txBody>
          <a:bodyPr anchor="b"/>
          <a:lstStyle>
            <a:lvl1pPr>
              <a:defRPr sz="13228"/>
            </a:lvl1pPr>
          </a:lstStyle>
          <a:p>
            <a:r>
              <a:rPr lang="en-US"/>
              <a:t>Click to edit Master title style</a:t>
            </a:r>
            <a:endParaRPr lang="en-US" dirty="0"/>
          </a:p>
        </p:txBody>
      </p:sp>
      <p:sp>
        <p:nvSpPr>
          <p:cNvPr id="3" name="Text Placeholder 2"/>
          <p:cNvSpPr>
            <a:spLocks noGrp="1"/>
          </p:cNvSpPr>
          <p:nvPr>
            <p:ph type="body" idx="1"/>
          </p:nvPr>
        </p:nvSpPr>
        <p:spPr>
          <a:xfrm>
            <a:off x="1449240" y="10118069"/>
            <a:ext cx="18320147" cy="3307357"/>
          </a:xfrm>
        </p:spPr>
        <p:txBody>
          <a:bodyPr/>
          <a:lstStyle>
            <a:lvl1pPr marL="0" indent="0">
              <a:buNone/>
              <a:defRPr sz="5291">
                <a:solidFill>
                  <a:schemeClr val="tx1"/>
                </a:solidFill>
              </a:defRPr>
            </a:lvl1pPr>
            <a:lvl2pPr marL="1007943" indent="0">
              <a:buNone/>
              <a:defRPr sz="4409">
                <a:solidFill>
                  <a:schemeClr val="tx1">
                    <a:tint val="75000"/>
                  </a:schemeClr>
                </a:solidFill>
              </a:defRPr>
            </a:lvl2pPr>
            <a:lvl3pPr marL="2015886" indent="0">
              <a:buNone/>
              <a:defRPr sz="3968">
                <a:solidFill>
                  <a:schemeClr val="tx1">
                    <a:tint val="75000"/>
                  </a:schemeClr>
                </a:solidFill>
              </a:defRPr>
            </a:lvl3pPr>
            <a:lvl4pPr marL="3023829" indent="0">
              <a:buNone/>
              <a:defRPr sz="3527">
                <a:solidFill>
                  <a:schemeClr val="tx1">
                    <a:tint val="75000"/>
                  </a:schemeClr>
                </a:solidFill>
              </a:defRPr>
            </a:lvl4pPr>
            <a:lvl5pPr marL="4031772" indent="0">
              <a:buNone/>
              <a:defRPr sz="3527">
                <a:solidFill>
                  <a:schemeClr val="tx1">
                    <a:tint val="75000"/>
                  </a:schemeClr>
                </a:solidFill>
              </a:defRPr>
            </a:lvl5pPr>
            <a:lvl6pPr marL="5039716" indent="0">
              <a:buNone/>
              <a:defRPr sz="3527">
                <a:solidFill>
                  <a:schemeClr val="tx1">
                    <a:tint val="75000"/>
                  </a:schemeClr>
                </a:solidFill>
              </a:defRPr>
            </a:lvl6pPr>
            <a:lvl7pPr marL="6047659" indent="0">
              <a:buNone/>
              <a:defRPr sz="3527">
                <a:solidFill>
                  <a:schemeClr val="tx1">
                    <a:tint val="75000"/>
                  </a:schemeClr>
                </a:solidFill>
              </a:defRPr>
            </a:lvl7pPr>
            <a:lvl8pPr marL="7055602" indent="0">
              <a:buNone/>
              <a:defRPr sz="3527">
                <a:solidFill>
                  <a:schemeClr val="tx1">
                    <a:tint val="75000"/>
                  </a:schemeClr>
                </a:solidFill>
              </a:defRPr>
            </a:lvl8pPr>
            <a:lvl9pPr marL="8063545" indent="0">
              <a:buNone/>
              <a:defRPr sz="35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5FD7AB-D39F-4FA0-A0E2-A9FD626FAB2F}" type="datetimeFigureOut">
              <a:rPr lang="en-IN" smtClean="0"/>
              <a:pPr/>
              <a:t>13-07-2018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3D34B3-22E7-4427-9BDF-6B7DCD51D6D4}" type="slidenum">
              <a:rPr lang="en-IN" smtClean="0"/>
              <a:pPr/>
              <a:t>‹#›</a:t>
            </a:fld>
            <a:endParaRPr lang="en-IN"/>
          </a:p>
        </p:txBody>
      </p:sp>
    </p:spTree>
    <p:extLst>
      <p:ext uri="{BB962C8B-B14F-4D97-AF65-F5344CB8AC3E}">
        <p14:creationId xmlns:p14="http://schemas.microsoft.com/office/powerpoint/2010/main" val="1261793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0301" y="4024827"/>
            <a:ext cx="9027319"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753130" y="4024827"/>
            <a:ext cx="9027319"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5FD7AB-D39F-4FA0-A0E2-A9FD626FAB2F}" type="datetimeFigureOut">
              <a:rPr lang="en-IN" smtClean="0"/>
              <a:pPr/>
              <a:t>13-07-2018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3D34B3-22E7-4427-9BDF-6B7DCD51D6D4}" type="slidenum">
              <a:rPr lang="en-IN" smtClean="0"/>
              <a:pPr/>
              <a:t>‹#›</a:t>
            </a:fld>
            <a:endParaRPr lang="en-IN"/>
          </a:p>
        </p:txBody>
      </p:sp>
    </p:spTree>
    <p:extLst>
      <p:ext uri="{BB962C8B-B14F-4D97-AF65-F5344CB8AC3E}">
        <p14:creationId xmlns:p14="http://schemas.microsoft.com/office/powerpoint/2010/main" val="193877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63068" y="804969"/>
            <a:ext cx="18320147" cy="29223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63071" y="3706342"/>
            <a:ext cx="8985831"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US"/>
              <a:t>Click to edit Master text styles</a:t>
            </a:r>
          </a:p>
        </p:txBody>
      </p:sp>
      <p:sp>
        <p:nvSpPr>
          <p:cNvPr id="4" name="Content Placeholder 3"/>
          <p:cNvSpPr>
            <a:spLocks noGrp="1"/>
          </p:cNvSpPr>
          <p:nvPr>
            <p:ph sz="half" idx="2"/>
          </p:nvPr>
        </p:nvSpPr>
        <p:spPr>
          <a:xfrm>
            <a:off x="1463071" y="5522763"/>
            <a:ext cx="8985831" cy="8123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753131" y="3706342"/>
            <a:ext cx="9030085"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US"/>
              <a:t>Click to edit Master text styles</a:t>
            </a:r>
          </a:p>
        </p:txBody>
      </p:sp>
      <p:sp>
        <p:nvSpPr>
          <p:cNvPr id="6" name="Content Placeholder 5"/>
          <p:cNvSpPr>
            <a:spLocks noGrp="1"/>
          </p:cNvSpPr>
          <p:nvPr>
            <p:ph sz="quarter" idx="4"/>
          </p:nvPr>
        </p:nvSpPr>
        <p:spPr>
          <a:xfrm>
            <a:off x="10753131" y="5522763"/>
            <a:ext cx="9030085" cy="8123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5FD7AB-D39F-4FA0-A0E2-A9FD626FAB2F}" type="datetimeFigureOut">
              <a:rPr lang="en-IN" smtClean="0"/>
              <a:pPr/>
              <a:t>13-07-2018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3D34B3-22E7-4427-9BDF-6B7DCD51D6D4}" type="slidenum">
              <a:rPr lang="en-IN" smtClean="0"/>
              <a:pPr/>
              <a:t>‹#›</a:t>
            </a:fld>
            <a:endParaRPr lang="en-IN"/>
          </a:p>
        </p:txBody>
      </p:sp>
    </p:spTree>
    <p:extLst>
      <p:ext uri="{BB962C8B-B14F-4D97-AF65-F5344CB8AC3E}">
        <p14:creationId xmlns:p14="http://schemas.microsoft.com/office/powerpoint/2010/main" val="56902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5FD7AB-D39F-4FA0-A0E2-A9FD626FAB2F}" type="datetimeFigureOut">
              <a:rPr lang="en-IN" smtClean="0"/>
              <a:pPr/>
              <a:t>13-07-2018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3D34B3-22E7-4427-9BDF-6B7DCD51D6D4}" type="slidenum">
              <a:rPr lang="en-IN" smtClean="0"/>
              <a:pPr/>
              <a:t>‹#›</a:t>
            </a:fld>
            <a:endParaRPr lang="en-IN"/>
          </a:p>
        </p:txBody>
      </p:sp>
    </p:spTree>
    <p:extLst>
      <p:ext uri="{BB962C8B-B14F-4D97-AF65-F5344CB8AC3E}">
        <p14:creationId xmlns:p14="http://schemas.microsoft.com/office/powerpoint/2010/main" val="2350426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5FD7AB-D39F-4FA0-A0E2-A9FD626FAB2F}" type="datetimeFigureOut">
              <a:rPr lang="en-IN" smtClean="0"/>
              <a:pPr/>
              <a:t>13-07-2018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C3D34B3-22E7-4427-9BDF-6B7DCD51D6D4}" type="slidenum">
              <a:rPr lang="en-IN" smtClean="0"/>
              <a:pPr/>
              <a:t>‹#›</a:t>
            </a:fld>
            <a:endParaRPr lang="en-IN"/>
          </a:p>
        </p:txBody>
      </p:sp>
    </p:spTree>
    <p:extLst>
      <p:ext uri="{BB962C8B-B14F-4D97-AF65-F5344CB8AC3E}">
        <p14:creationId xmlns:p14="http://schemas.microsoft.com/office/powerpoint/2010/main" val="124579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63068" y="1007957"/>
            <a:ext cx="6850695" cy="3527848"/>
          </a:xfrm>
        </p:spPr>
        <p:txBody>
          <a:bodyPr anchor="b"/>
          <a:lstStyle>
            <a:lvl1pPr>
              <a:defRPr sz="7055"/>
            </a:lvl1pPr>
          </a:lstStyle>
          <a:p>
            <a:r>
              <a:rPr lang="en-US"/>
              <a:t>Click to edit Master title style</a:t>
            </a:r>
            <a:endParaRPr lang="en-US" dirty="0"/>
          </a:p>
        </p:txBody>
      </p:sp>
      <p:sp>
        <p:nvSpPr>
          <p:cNvPr id="3" name="Content Placeholder 2"/>
          <p:cNvSpPr>
            <a:spLocks noGrp="1"/>
          </p:cNvSpPr>
          <p:nvPr>
            <p:ph idx="1"/>
          </p:nvPr>
        </p:nvSpPr>
        <p:spPr>
          <a:xfrm>
            <a:off x="9030085" y="2176910"/>
            <a:ext cx="10753130" cy="10744538"/>
          </a:xfrm>
        </p:spPr>
        <p:txBody>
          <a:bodyPr/>
          <a:lstStyle>
            <a:lvl1pPr>
              <a:defRPr sz="7055"/>
            </a:lvl1pPr>
            <a:lvl2pPr>
              <a:defRPr sz="6173"/>
            </a:lvl2pPr>
            <a:lvl3pPr>
              <a:defRPr sz="5291"/>
            </a:lvl3pPr>
            <a:lvl4pPr>
              <a:defRPr sz="4409"/>
            </a:lvl4pPr>
            <a:lvl5pPr>
              <a:defRPr sz="4409"/>
            </a:lvl5pPr>
            <a:lvl6pPr>
              <a:defRPr sz="4409"/>
            </a:lvl6pPr>
            <a:lvl7pPr>
              <a:defRPr sz="4409"/>
            </a:lvl7pPr>
            <a:lvl8pPr>
              <a:defRPr sz="4409"/>
            </a:lvl8pPr>
            <a:lvl9pPr>
              <a:defRPr sz="440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63068" y="4535805"/>
            <a:ext cx="6850695"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US"/>
              <a:t>Click to edit Master text styles</a:t>
            </a:r>
          </a:p>
        </p:txBody>
      </p:sp>
      <p:sp>
        <p:nvSpPr>
          <p:cNvPr id="5" name="Date Placeholder 4"/>
          <p:cNvSpPr>
            <a:spLocks noGrp="1"/>
          </p:cNvSpPr>
          <p:nvPr>
            <p:ph type="dt" sz="half" idx="10"/>
          </p:nvPr>
        </p:nvSpPr>
        <p:spPr/>
        <p:txBody>
          <a:bodyPr/>
          <a:lstStyle/>
          <a:p>
            <a:fld id="{645FD7AB-D39F-4FA0-A0E2-A9FD626FAB2F}" type="datetimeFigureOut">
              <a:rPr lang="en-IN" smtClean="0"/>
              <a:pPr/>
              <a:t>13-07-2018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3D34B3-22E7-4427-9BDF-6B7DCD51D6D4}" type="slidenum">
              <a:rPr lang="en-IN" smtClean="0"/>
              <a:pPr/>
              <a:t>‹#›</a:t>
            </a:fld>
            <a:endParaRPr lang="en-IN"/>
          </a:p>
        </p:txBody>
      </p:sp>
    </p:spTree>
    <p:extLst>
      <p:ext uri="{BB962C8B-B14F-4D97-AF65-F5344CB8AC3E}">
        <p14:creationId xmlns:p14="http://schemas.microsoft.com/office/powerpoint/2010/main" val="2195333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63068" y="1007957"/>
            <a:ext cx="6850695" cy="3527848"/>
          </a:xfrm>
        </p:spPr>
        <p:txBody>
          <a:bodyPr anchor="b"/>
          <a:lstStyle>
            <a:lvl1pPr>
              <a:defRPr sz="7055"/>
            </a:lvl1pPr>
          </a:lstStyle>
          <a:p>
            <a:r>
              <a:rPr lang="en-US"/>
              <a:t>Click to edit Master title style</a:t>
            </a:r>
            <a:endParaRPr lang="en-US" dirty="0"/>
          </a:p>
        </p:txBody>
      </p:sp>
      <p:sp>
        <p:nvSpPr>
          <p:cNvPr id="3" name="Picture Placeholder 2"/>
          <p:cNvSpPr>
            <a:spLocks noGrp="1" noChangeAspect="1"/>
          </p:cNvSpPr>
          <p:nvPr>
            <p:ph type="pic" idx="1"/>
          </p:nvPr>
        </p:nvSpPr>
        <p:spPr>
          <a:xfrm>
            <a:off x="9030085" y="2176910"/>
            <a:ext cx="10753130" cy="10744538"/>
          </a:xfrm>
        </p:spPr>
        <p:txBody>
          <a:bodyPr anchor="t"/>
          <a:lstStyle>
            <a:lvl1pPr marL="0" indent="0">
              <a:buNone/>
              <a:defRPr sz="7055"/>
            </a:lvl1pPr>
            <a:lvl2pPr marL="1007943" indent="0">
              <a:buNone/>
              <a:defRPr sz="6173"/>
            </a:lvl2pPr>
            <a:lvl3pPr marL="2015886" indent="0">
              <a:buNone/>
              <a:defRPr sz="5291"/>
            </a:lvl3pPr>
            <a:lvl4pPr marL="3023829" indent="0">
              <a:buNone/>
              <a:defRPr sz="4409"/>
            </a:lvl4pPr>
            <a:lvl5pPr marL="4031772" indent="0">
              <a:buNone/>
              <a:defRPr sz="4409"/>
            </a:lvl5pPr>
            <a:lvl6pPr marL="5039716" indent="0">
              <a:buNone/>
              <a:defRPr sz="4409"/>
            </a:lvl6pPr>
            <a:lvl7pPr marL="6047659" indent="0">
              <a:buNone/>
              <a:defRPr sz="4409"/>
            </a:lvl7pPr>
            <a:lvl8pPr marL="7055602" indent="0">
              <a:buNone/>
              <a:defRPr sz="4409"/>
            </a:lvl8pPr>
            <a:lvl9pPr marL="8063545" indent="0">
              <a:buNone/>
              <a:defRPr sz="4409"/>
            </a:lvl9pPr>
          </a:lstStyle>
          <a:p>
            <a:r>
              <a:rPr lang="en-US"/>
              <a:t>Click icon to add picture</a:t>
            </a:r>
            <a:endParaRPr lang="en-US" dirty="0"/>
          </a:p>
        </p:txBody>
      </p:sp>
      <p:sp>
        <p:nvSpPr>
          <p:cNvPr id="4" name="Text Placeholder 3"/>
          <p:cNvSpPr>
            <a:spLocks noGrp="1"/>
          </p:cNvSpPr>
          <p:nvPr>
            <p:ph type="body" sz="half" idx="2"/>
          </p:nvPr>
        </p:nvSpPr>
        <p:spPr>
          <a:xfrm>
            <a:off x="1463068" y="4535805"/>
            <a:ext cx="6850695"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US"/>
              <a:t>Click to edit Master text styles</a:t>
            </a:r>
          </a:p>
        </p:txBody>
      </p:sp>
      <p:sp>
        <p:nvSpPr>
          <p:cNvPr id="5" name="Date Placeholder 4"/>
          <p:cNvSpPr>
            <a:spLocks noGrp="1"/>
          </p:cNvSpPr>
          <p:nvPr>
            <p:ph type="dt" sz="half" idx="10"/>
          </p:nvPr>
        </p:nvSpPr>
        <p:spPr/>
        <p:txBody>
          <a:bodyPr/>
          <a:lstStyle/>
          <a:p>
            <a:fld id="{645FD7AB-D39F-4FA0-A0E2-A9FD626FAB2F}" type="datetimeFigureOut">
              <a:rPr lang="en-IN" smtClean="0"/>
              <a:pPr/>
              <a:t>13-07-2018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3D34B3-22E7-4427-9BDF-6B7DCD51D6D4}" type="slidenum">
              <a:rPr lang="en-IN" smtClean="0"/>
              <a:pPr/>
              <a:t>‹#›</a:t>
            </a:fld>
            <a:endParaRPr lang="en-IN"/>
          </a:p>
        </p:txBody>
      </p:sp>
    </p:spTree>
    <p:extLst>
      <p:ext uri="{BB962C8B-B14F-4D97-AF65-F5344CB8AC3E}">
        <p14:creationId xmlns:p14="http://schemas.microsoft.com/office/powerpoint/2010/main" val="3331920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60302" y="804969"/>
            <a:ext cx="18320147" cy="29223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60302" y="4024827"/>
            <a:ext cx="18320147" cy="95930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60301" y="14013401"/>
            <a:ext cx="4779169" cy="804965"/>
          </a:xfrm>
          <a:prstGeom prst="rect">
            <a:avLst/>
          </a:prstGeom>
        </p:spPr>
        <p:txBody>
          <a:bodyPr vert="horz" lIns="91440" tIns="45720" rIns="91440" bIns="45720" rtlCol="0" anchor="ctr"/>
          <a:lstStyle>
            <a:lvl1pPr algn="l">
              <a:defRPr sz="2646">
                <a:solidFill>
                  <a:schemeClr val="tx1">
                    <a:tint val="75000"/>
                  </a:schemeClr>
                </a:solidFill>
              </a:defRPr>
            </a:lvl1pPr>
          </a:lstStyle>
          <a:p>
            <a:fld id="{645FD7AB-D39F-4FA0-A0E2-A9FD626FAB2F}" type="datetimeFigureOut">
              <a:rPr lang="en-IN" smtClean="0"/>
              <a:pPr/>
              <a:t>13-07-2018</a:t>
            </a:fld>
            <a:endParaRPr lang="en-IN"/>
          </a:p>
        </p:txBody>
      </p:sp>
      <p:sp>
        <p:nvSpPr>
          <p:cNvPr id="5" name="Footer Placeholder 4"/>
          <p:cNvSpPr>
            <a:spLocks noGrp="1"/>
          </p:cNvSpPr>
          <p:nvPr>
            <p:ph type="ftr" sz="quarter" idx="3"/>
          </p:nvPr>
        </p:nvSpPr>
        <p:spPr>
          <a:xfrm>
            <a:off x="7035999" y="14013401"/>
            <a:ext cx="7168753" cy="804965"/>
          </a:xfrm>
          <a:prstGeom prst="rect">
            <a:avLst/>
          </a:prstGeom>
        </p:spPr>
        <p:txBody>
          <a:bodyPr vert="horz" lIns="91440" tIns="45720" rIns="91440" bIns="45720" rtlCol="0" anchor="ctr"/>
          <a:lstStyle>
            <a:lvl1pPr algn="ctr">
              <a:defRPr sz="2646">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001280" y="14013401"/>
            <a:ext cx="4779169" cy="804965"/>
          </a:xfrm>
          <a:prstGeom prst="rect">
            <a:avLst/>
          </a:prstGeom>
        </p:spPr>
        <p:txBody>
          <a:bodyPr vert="horz" lIns="91440" tIns="45720" rIns="91440" bIns="45720" rtlCol="0" anchor="ctr"/>
          <a:lstStyle>
            <a:lvl1pPr algn="r">
              <a:defRPr sz="2646">
                <a:solidFill>
                  <a:schemeClr val="tx1">
                    <a:tint val="75000"/>
                  </a:schemeClr>
                </a:solidFill>
              </a:defRPr>
            </a:lvl1pPr>
          </a:lstStyle>
          <a:p>
            <a:fld id="{9C3D34B3-22E7-4427-9BDF-6B7DCD51D6D4}" type="slidenum">
              <a:rPr lang="en-IN" smtClean="0"/>
              <a:pPr/>
              <a:t>‹#›</a:t>
            </a:fld>
            <a:endParaRPr lang="en-IN"/>
          </a:p>
        </p:txBody>
      </p:sp>
    </p:spTree>
    <p:extLst>
      <p:ext uri="{BB962C8B-B14F-4D97-AF65-F5344CB8AC3E}">
        <p14:creationId xmlns:p14="http://schemas.microsoft.com/office/powerpoint/2010/main" val="2480370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p:titleStyle>
    <p:body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p:bodyStyle>
    <p:otherStyle>
      <a:defPPr>
        <a:defRPr lang="en-US"/>
      </a:defPPr>
      <a:lvl1pPr marL="0" algn="l" defTabSz="2015886" rtl="0" eaLnBrk="1" latinLnBrk="0" hangingPunct="1">
        <a:defRPr sz="3968" kern="1200">
          <a:solidFill>
            <a:schemeClr val="tx1"/>
          </a:solidFill>
          <a:latin typeface="+mn-lt"/>
          <a:ea typeface="+mn-ea"/>
          <a:cs typeface="+mn-cs"/>
        </a:defRPr>
      </a:lvl1pPr>
      <a:lvl2pPr marL="1007943" algn="l" defTabSz="2015886" rtl="0" eaLnBrk="1" latinLnBrk="0" hangingPunct="1">
        <a:defRPr sz="3968" kern="1200">
          <a:solidFill>
            <a:schemeClr val="tx1"/>
          </a:solidFill>
          <a:latin typeface="+mn-lt"/>
          <a:ea typeface="+mn-ea"/>
          <a:cs typeface="+mn-cs"/>
        </a:defRPr>
      </a:lvl2pPr>
      <a:lvl3pPr marL="2015886" algn="l" defTabSz="2015886" rtl="0" eaLnBrk="1" latinLnBrk="0" hangingPunct="1">
        <a:defRPr sz="3968" kern="1200">
          <a:solidFill>
            <a:schemeClr val="tx1"/>
          </a:solidFill>
          <a:latin typeface="+mn-lt"/>
          <a:ea typeface="+mn-ea"/>
          <a:cs typeface="+mn-cs"/>
        </a:defRPr>
      </a:lvl3pPr>
      <a:lvl4pPr marL="3023829" algn="l" defTabSz="2015886" rtl="0" eaLnBrk="1" latinLnBrk="0" hangingPunct="1">
        <a:defRPr sz="3968" kern="1200">
          <a:solidFill>
            <a:schemeClr val="tx1"/>
          </a:solidFill>
          <a:latin typeface="+mn-lt"/>
          <a:ea typeface="+mn-ea"/>
          <a:cs typeface="+mn-cs"/>
        </a:defRPr>
      </a:lvl4pPr>
      <a:lvl5pPr marL="4031772" algn="l" defTabSz="2015886" rtl="0" eaLnBrk="1" latinLnBrk="0" hangingPunct="1">
        <a:defRPr sz="3968" kern="1200">
          <a:solidFill>
            <a:schemeClr val="tx1"/>
          </a:solidFill>
          <a:latin typeface="+mn-lt"/>
          <a:ea typeface="+mn-ea"/>
          <a:cs typeface="+mn-cs"/>
        </a:defRPr>
      </a:lvl5pPr>
      <a:lvl6pPr marL="5039716" algn="l" defTabSz="2015886" rtl="0" eaLnBrk="1" latinLnBrk="0" hangingPunct="1">
        <a:defRPr sz="3968" kern="1200">
          <a:solidFill>
            <a:schemeClr val="tx1"/>
          </a:solidFill>
          <a:latin typeface="+mn-lt"/>
          <a:ea typeface="+mn-ea"/>
          <a:cs typeface="+mn-cs"/>
        </a:defRPr>
      </a:lvl6pPr>
      <a:lvl7pPr marL="6047659" algn="l" defTabSz="2015886" rtl="0" eaLnBrk="1" latinLnBrk="0" hangingPunct="1">
        <a:defRPr sz="3968" kern="1200">
          <a:solidFill>
            <a:schemeClr val="tx1"/>
          </a:solidFill>
          <a:latin typeface="+mn-lt"/>
          <a:ea typeface="+mn-ea"/>
          <a:cs typeface="+mn-cs"/>
        </a:defRPr>
      </a:lvl7pPr>
      <a:lvl8pPr marL="7055602" algn="l" defTabSz="2015886" rtl="0" eaLnBrk="1" latinLnBrk="0" hangingPunct="1">
        <a:defRPr sz="3968" kern="1200">
          <a:solidFill>
            <a:schemeClr val="tx1"/>
          </a:solidFill>
          <a:latin typeface="+mn-lt"/>
          <a:ea typeface="+mn-ea"/>
          <a:cs typeface="+mn-cs"/>
        </a:defRPr>
      </a:lvl8pPr>
      <a:lvl9pPr marL="8063545" algn="l" defTabSz="2015886" rtl="0" eaLnBrk="1" latinLnBrk="0" hangingPunct="1">
        <a:defRPr sz="3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e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14BEE5-CB48-433B-9B91-0E2483963A99}"/>
              </a:ext>
            </a:extLst>
          </p:cNvPr>
          <p:cNvSpPr/>
          <p:nvPr/>
        </p:nvSpPr>
        <p:spPr>
          <a:xfrm>
            <a:off x="180000" y="2214000"/>
            <a:ext cx="20880000" cy="1080000"/>
          </a:xfrm>
          <a:prstGeom prst="rect">
            <a:avLst/>
          </a:prstGeom>
          <a:solidFill>
            <a:srgbClr val="5D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4000" b="1" dirty="0">
                <a:solidFill>
                  <a:schemeClr val="bg1"/>
                </a:solidFill>
                <a:latin typeface="Alegreya" panose="02000503050000020004" pitchFamily="50" charset="0"/>
              </a:rPr>
              <a:t>MEDI_AR</a:t>
            </a:r>
          </a:p>
        </p:txBody>
      </p:sp>
      <p:sp>
        <p:nvSpPr>
          <p:cNvPr id="3" name="Rectangle 2">
            <a:extLst>
              <a:ext uri="{FF2B5EF4-FFF2-40B4-BE49-F238E27FC236}">
                <a16:creationId xmlns:a16="http://schemas.microsoft.com/office/drawing/2014/main" id="{1E4C0F07-7D61-4ECE-ADF8-F322BFDFD892}"/>
              </a:ext>
            </a:extLst>
          </p:cNvPr>
          <p:cNvSpPr/>
          <p:nvPr/>
        </p:nvSpPr>
        <p:spPr>
          <a:xfrm>
            <a:off x="1800000" y="233876"/>
            <a:ext cx="17640000" cy="18000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pPr>
            <a:r>
              <a:rPr lang="fr-FR" sz="5500" b="1" dirty="0">
                <a:solidFill>
                  <a:srgbClr val="5D0000"/>
                </a:solidFill>
                <a:latin typeface="Cambria" panose="02040503050406030204" pitchFamily="18" charset="0"/>
                <a:ea typeface="Calibri" panose="020F0502020204030204" pitchFamily="34" charset="0"/>
                <a:cs typeface="Mangal" panose="02040503050203030202" pitchFamily="18" charset="0"/>
              </a:rPr>
              <a:t>VALLURUPALLI NAGESWARA RAO VIGNANA JYOTHI </a:t>
            </a:r>
          </a:p>
          <a:p>
            <a:pPr algn="ctr">
              <a:lnSpc>
                <a:spcPct val="107000"/>
              </a:lnSpc>
            </a:pPr>
            <a:r>
              <a:rPr lang="en-IN" sz="5500" b="1" dirty="0">
                <a:solidFill>
                  <a:srgbClr val="5D0000"/>
                </a:solidFill>
                <a:latin typeface="Cambria" panose="02040503050406030204" pitchFamily="18" charset="0"/>
                <a:ea typeface="Calibri" panose="020F0502020204030204" pitchFamily="34" charset="0"/>
                <a:cs typeface="Mangal" panose="02040503050203030202" pitchFamily="18" charset="0"/>
              </a:rPr>
              <a:t>INSTITUTE OF ENGINEERING AND TECHNOLOGY</a:t>
            </a:r>
            <a:endParaRPr lang="en-IN" sz="5500" dirty="0">
              <a:solidFill>
                <a:srgbClr val="5D0000"/>
              </a:solidFill>
              <a:latin typeface="Calibri" panose="020F0502020204030204" pitchFamily="34" charset="0"/>
              <a:ea typeface="Times New Roman" panose="02020603050405020304" pitchFamily="18" charset="0"/>
              <a:cs typeface="Mangal" panose="02040503050203030202" pitchFamily="18" charset="0"/>
            </a:endParaRPr>
          </a:p>
        </p:txBody>
      </p:sp>
      <p:pic>
        <p:nvPicPr>
          <p:cNvPr id="4" name="Picture 3">
            <a:extLst>
              <a:ext uri="{FF2B5EF4-FFF2-40B4-BE49-F238E27FC236}">
                <a16:creationId xmlns:a16="http://schemas.microsoft.com/office/drawing/2014/main" id="{595310E7-719D-424A-A149-2EF982E1013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80000" y="233876"/>
            <a:ext cx="1620000" cy="1800000"/>
          </a:xfrm>
          <a:prstGeom prst="rect">
            <a:avLst/>
          </a:prstGeom>
        </p:spPr>
      </p:pic>
      <p:pic>
        <p:nvPicPr>
          <p:cNvPr id="5" name="Picture 4">
            <a:extLst>
              <a:ext uri="{FF2B5EF4-FFF2-40B4-BE49-F238E27FC236}">
                <a16:creationId xmlns:a16="http://schemas.microsoft.com/office/drawing/2014/main" id="{71EA64B5-A923-48E5-913D-A5EFC7D91F7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9440000" y="233876"/>
            <a:ext cx="1620000" cy="1800000"/>
          </a:xfrm>
          <a:prstGeom prst="rect">
            <a:avLst/>
          </a:prstGeom>
        </p:spPr>
      </p:pic>
      <p:sp>
        <p:nvSpPr>
          <p:cNvPr id="8" name="Rectangle 7">
            <a:extLst>
              <a:ext uri="{FF2B5EF4-FFF2-40B4-BE49-F238E27FC236}">
                <a16:creationId xmlns:a16="http://schemas.microsoft.com/office/drawing/2014/main" id="{C4A5DDFD-365A-4D18-8BBB-A0F71834BC32}"/>
              </a:ext>
            </a:extLst>
          </p:cNvPr>
          <p:cNvSpPr>
            <a:spLocks/>
          </p:cNvSpPr>
          <p:nvPr/>
        </p:nvSpPr>
        <p:spPr>
          <a:xfrm>
            <a:off x="180000" y="3420000"/>
            <a:ext cx="20880000" cy="11520000"/>
          </a:xfrm>
          <a:prstGeom prst="rect">
            <a:avLst/>
          </a:prstGeom>
          <a:noFill/>
          <a:ln>
            <a:solidFill>
              <a:srgbClr val="5D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258" tIns="36129" rIns="72258" bIns="36129" numCol="1" spcCol="0" rtlCol="0" fromWordArt="0" anchor="ctr" anchorCtr="0" forceAA="0" compatLnSpc="1">
            <a:prstTxWarp prst="textNoShape">
              <a:avLst/>
            </a:prstTxWarp>
            <a:noAutofit/>
          </a:bodyPr>
          <a:lstStyle/>
          <a:p>
            <a:pPr algn="ctr"/>
            <a:endParaRPr lang="en-IN" sz="1422"/>
          </a:p>
        </p:txBody>
      </p:sp>
      <p:sp>
        <p:nvSpPr>
          <p:cNvPr id="9" name="TextBox 8">
            <a:extLst>
              <a:ext uri="{FF2B5EF4-FFF2-40B4-BE49-F238E27FC236}">
                <a16:creationId xmlns:a16="http://schemas.microsoft.com/office/drawing/2014/main" id="{51C2DC10-F8C5-44E6-8707-866367375AC0}"/>
              </a:ext>
            </a:extLst>
          </p:cNvPr>
          <p:cNvSpPr txBox="1"/>
          <p:nvPr/>
        </p:nvSpPr>
        <p:spPr>
          <a:xfrm>
            <a:off x="944281" y="4432090"/>
            <a:ext cx="45719" cy="369332"/>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4D7D872A-6B8E-4A4E-A045-DB027064AF8A}"/>
              </a:ext>
            </a:extLst>
          </p:cNvPr>
          <p:cNvSpPr txBox="1"/>
          <p:nvPr/>
        </p:nvSpPr>
        <p:spPr>
          <a:xfrm flipH="1">
            <a:off x="180000" y="3294000"/>
            <a:ext cx="20568922" cy="11172289"/>
          </a:xfrm>
          <a:prstGeom prst="rect">
            <a:avLst/>
          </a:prstGeom>
          <a:noFill/>
        </p:spPr>
        <p:txBody>
          <a:bodyPr wrap="square" rtlCol="0">
            <a:spAutoFit/>
          </a:bodyPr>
          <a:lstStyle/>
          <a:p>
            <a:pPr marL="457112" lvl="1" indent="-76112">
              <a:spcBef>
                <a:spcPts val="0"/>
              </a:spcBef>
              <a:spcAft>
                <a:spcPts val="0"/>
              </a:spcAft>
              <a:buClr>
                <a:schemeClr val="lt1"/>
              </a:buClr>
              <a:buSzPct val="25000"/>
            </a:pPr>
            <a:endParaRPr lang="en-GB" sz="4000" b="1" dirty="0">
              <a:latin typeface="Times"/>
              <a:ea typeface="Times"/>
              <a:cs typeface="Times"/>
              <a:sym typeface="Times"/>
            </a:endParaRPr>
          </a:p>
          <a:p>
            <a:pPr marL="457112" lvl="1" indent="-76112">
              <a:spcBef>
                <a:spcPts val="0"/>
              </a:spcBef>
              <a:spcAft>
                <a:spcPts val="0"/>
              </a:spcAft>
              <a:buClr>
                <a:schemeClr val="lt1"/>
              </a:buClr>
              <a:buSzPct val="25000"/>
            </a:pPr>
            <a:r>
              <a:rPr lang="en-US" sz="4000" dirty="0"/>
              <a:t>Day by day the medical facilities are improving along with new diseases. which results in development of new drugs daily into the market which has different uses at different situations. The small change in the dosage misunderstanding leads to lose of life's. So give general idea to  every Doctors/patients/pharma companies/illiterate person/Blind people to recognize what medicine to be taken in which quantity by simply scanning the drug using the camera of any smartphone.</a:t>
            </a:r>
          </a:p>
          <a:p>
            <a:pPr marL="457112" lvl="1" indent="-76112">
              <a:spcBef>
                <a:spcPts val="0"/>
              </a:spcBef>
              <a:spcAft>
                <a:spcPts val="0"/>
              </a:spcAft>
              <a:buClr>
                <a:srgbClr val="002060"/>
              </a:buClr>
              <a:buSzPct val="25000"/>
            </a:pPr>
            <a:r>
              <a:rPr lang="en-GB" sz="4000" b="1" dirty="0">
                <a:solidFill>
                  <a:srgbClr val="002060"/>
                </a:solidFill>
                <a:latin typeface="Times"/>
                <a:ea typeface="Times"/>
                <a:cs typeface="Times"/>
                <a:sym typeface="Times"/>
              </a:rPr>
              <a:t>Methodology</a:t>
            </a:r>
          </a:p>
          <a:p>
            <a:pPr marL="457112" lvl="1" indent="-76112">
              <a:spcBef>
                <a:spcPts val="0"/>
              </a:spcBef>
              <a:spcAft>
                <a:spcPts val="0"/>
              </a:spcAft>
              <a:buClr>
                <a:srgbClr val="002060"/>
              </a:buClr>
              <a:buSzPct val="25000"/>
            </a:pPr>
            <a:r>
              <a:rPr lang="en-US" sz="4000" dirty="0"/>
              <a:t>The most advanced technology AR(augmented reality) is   used to resolve this problem. By using  drugs labels as the image targets as the input source,  A detailed pop of the drug which contains purpose, usage &amp; quantity is augmented as output.</a:t>
            </a:r>
          </a:p>
          <a:p>
            <a:pPr marL="1238250" lvl="1" indent="-857250">
              <a:spcBef>
                <a:spcPts val="0"/>
              </a:spcBef>
              <a:spcAft>
                <a:spcPts val="0"/>
              </a:spcAft>
              <a:buClr>
                <a:srgbClr val="002060"/>
              </a:buClr>
              <a:buSzPct val="25000"/>
              <a:buFont typeface="Wingdings" panose="05000000000000000000" pitchFamily="2" charset="2"/>
              <a:buChar char="Ø"/>
            </a:pPr>
            <a:r>
              <a:rPr lang="en-US" sz="4000" dirty="0"/>
              <a:t>For this purpose we are going to use unity 3D editor with Vuforia support</a:t>
            </a:r>
          </a:p>
          <a:p>
            <a:pPr marL="1238250" lvl="1" indent="-857250">
              <a:spcBef>
                <a:spcPts val="0"/>
              </a:spcBef>
              <a:spcAft>
                <a:spcPts val="0"/>
              </a:spcAft>
              <a:buClr>
                <a:srgbClr val="002060"/>
              </a:buClr>
              <a:buSzPct val="25000"/>
              <a:buFont typeface="Wingdings" panose="05000000000000000000" pitchFamily="2" charset="2"/>
              <a:buChar char="Ø"/>
            </a:pPr>
            <a:r>
              <a:rPr lang="en-US" sz="4000" dirty="0"/>
              <a:t> Basically we are going to have the database which contains image targets as the label of drug’s  &amp; the content related to each of the label Which describes the quantity &amp; purpose of  drug.</a:t>
            </a:r>
          </a:p>
          <a:p>
            <a:pPr marL="1238250" lvl="1" indent="-857250">
              <a:spcBef>
                <a:spcPts val="0"/>
              </a:spcBef>
              <a:spcAft>
                <a:spcPts val="0"/>
              </a:spcAft>
              <a:buClr>
                <a:srgbClr val="002060"/>
              </a:buClr>
              <a:buSzPct val="25000"/>
              <a:buFont typeface="Wingdings" panose="05000000000000000000" pitchFamily="2" charset="2"/>
              <a:buChar char="Ø"/>
            </a:pPr>
            <a:r>
              <a:rPr lang="en-US" sz="4000" dirty="0"/>
              <a:t>In the case of </a:t>
            </a:r>
            <a:r>
              <a:rPr lang="en-US" sz="4000" b="1" dirty="0"/>
              <a:t>blind &amp; illiterate</a:t>
            </a:r>
            <a:r>
              <a:rPr lang="en-US" sz="4000" dirty="0"/>
              <a:t>        people the voice-over in different regional languages is provided.</a:t>
            </a:r>
          </a:p>
          <a:p>
            <a:pPr marL="457112" lvl="1" indent="-76112">
              <a:spcBef>
                <a:spcPts val="0"/>
              </a:spcBef>
              <a:spcAft>
                <a:spcPts val="0"/>
              </a:spcAft>
              <a:buClr>
                <a:srgbClr val="002060"/>
              </a:buClr>
              <a:buSzPct val="25000"/>
            </a:pPr>
            <a:endParaRPr lang="en-US" sz="4000" dirty="0"/>
          </a:p>
        </p:txBody>
      </p:sp>
    </p:spTree>
    <p:extLst>
      <p:ext uri="{BB962C8B-B14F-4D97-AF65-F5344CB8AC3E}">
        <p14:creationId xmlns:p14="http://schemas.microsoft.com/office/powerpoint/2010/main" val="136432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14BEE5-CB48-433B-9B91-0E2483963A99}"/>
              </a:ext>
            </a:extLst>
          </p:cNvPr>
          <p:cNvSpPr/>
          <p:nvPr/>
        </p:nvSpPr>
        <p:spPr>
          <a:xfrm>
            <a:off x="180000" y="2214000"/>
            <a:ext cx="20880000" cy="1080000"/>
          </a:xfrm>
          <a:prstGeom prst="rect">
            <a:avLst/>
          </a:prstGeom>
          <a:solidFill>
            <a:srgbClr val="5D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4000" b="1" dirty="0">
                <a:solidFill>
                  <a:schemeClr val="bg1"/>
                </a:solidFill>
                <a:latin typeface="Alegreya" panose="02000503050000020004" pitchFamily="50" charset="0"/>
              </a:rPr>
              <a:t>MEDI_AR</a:t>
            </a:r>
          </a:p>
        </p:txBody>
      </p:sp>
      <p:sp>
        <p:nvSpPr>
          <p:cNvPr id="3" name="Rectangle 2">
            <a:extLst>
              <a:ext uri="{FF2B5EF4-FFF2-40B4-BE49-F238E27FC236}">
                <a16:creationId xmlns:a16="http://schemas.microsoft.com/office/drawing/2014/main" id="{1E4C0F07-7D61-4ECE-ADF8-F322BFDFD892}"/>
              </a:ext>
            </a:extLst>
          </p:cNvPr>
          <p:cNvSpPr/>
          <p:nvPr/>
        </p:nvSpPr>
        <p:spPr>
          <a:xfrm>
            <a:off x="1800000" y="233876"/>
            <a:ext cx="17640000" cy="18000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pPr>
            <a:r>
              <a:rPr lang="fr-FR" sz="5500" b="1" dirty="0">
                <a:solidFill>
                  <a:srgbClr val="5D0000"/>
                </a:solidFill>
                <a:latin typeface="Cambria" panose="02040503050406030204" pitchFamily="18" charset="0"/>
                <a:ea typeface="Calibri" panose="020F0502020204030204" pitchFamily="34" charset="0"/>
                <a:cs typeface="Mangal" panose="02040503050203030202" pitchFamily="18" charset="0"/>
              </a:rPr>
              <a:t>VALLURUPALLI NAGESWARA RAO VIGNANA JYOTHI </a:t>
            </a:r>
          </a:p>
          <a:p>
            <a:pPr algn="ctr">
              <a:lnSpc>
                <a:spcPct val="107000"/>
              </a:lnSpc>
            </a:pPr>
            <a:r>
              <a:rPr lang="en-IN" sz="5500" b="1" dirty="0">
                <a:solidFill>
                  <a:srgbClr val="5D0000"/>
                </a:solidFill>
                <a:latin typeface="Cambria" panose="02040503050406030204" pitchFamily="18" charset="0"/>
                <a:ea typeface="Calibri" panose="020F0502020204030204" pitchFamily="34" charset="0"/>
                <a:cs typeface="Mangal" panose="02040503050203030202" pitchFamily="18" charset="0"/>
              </a:rPr>
              <a:t>INSTITUTE OF ENGINEERING AND TECHNOLOGY</a:t>
            </a:r>
            <a:endParaRPr lang="en-IN" sz="5500" dirty="0">
              <a:solidFill>
                <a:srgbClr val="5D0000"/>
              </a:solidFill>
              <a:latin typeface="Calibri" panose="020F0502020204030204" pitchFamily="34" charset="0"/>
              <a:ea typeface="Times New Roman" panose="02020603050405020304" pitchFamily="18" charset="0"/>
              <a:cs typeface="Mangal" panose="02040503050203030202" pitchFamily="18" charset="0"/>
            </a:endParaRPr>
          </a:p>
        </p:txBody>
      </p:sp>
      <p:pic>
        <p:nvPicPr>
          <p:cNvPr id="4" name="Picture 3">
            <a:extLst>
              <a:ext uri="{FF2B5EF4-FFF2-40B4-BE49-F238E27FC236}">
                <a16:creationId xmlns:a16="http://schemas.microsoft.com/office/drawing/2014/main" id="{595310E7-719D-424A-A149-2EF982E1013A}"/>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80000" y="233876"/>
            <a:ext cx="1620000" cy="1800000"/>
          </a:xfrm>
          <a:prstGeom prst="rect">
            <a:avLst/>
          </a:prstGeom>
        </p:spPr>
      </p:pic>
      <p:pic>
        <p:nvPicPr>
          <p:cNvPr id="5" name="Picture 4">
            <a:extLst>
              <a:ext uri="{FF2B5EF4-FFF2-40B4-BE49-F238E27FC236}">
                <a16:creationId xmlns:a16="http://schemas.microsoft.com/office/drawing/2014/main" id="{71EA64B5-A923-48E5-913D-A5EFC7D91F7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9440000" y="233876"/>
            <a:ext cx="1620000" cy="1800000"/>
          </a:xfrm>
          <a:prstGeom prst="rect">
            <a:avLst/>
          </a:prstGeom>
        </p:spPr>
      </p:pic>
      <p:sp>
        <p:nvSpPr>
          <p:cNvPr id="7" name="Rectangle 6">
            <a:extLst>
              <a:ext uri="{FF2B5EF4-FFF2-40B4-BE49-F238E27FC236}">
                <a16:creationId xmlns:a16="http://schemas.microsoft.com/office/drawing/2014/main" id="{9FF96E31-0C2C-4106-96CE-5ADA694B9F00}"/>
              </a:ext>
            </a:extLst>
          </p:cNvPr>
          <p:cNvSpPr/>
          <p:nvPr/>
        </p:nvSpPr>
        <p:spPr>
          <a:xfrm>
            <a:off x="180000" y="12499054"/>
            <a:ext cx="20880000" cy="2340000"/>
          </a:xfrm>
          <a:prstGeom prst="rect">
            <a:avLst/>
          </a:prstGeom>
          <a:ln>
            <a:solidFill>
              <a:srgbClr val="5D000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endParaRPr lang="en-IN" sz="2800" dirty="0">
              <a:latin typeface="Alegreya Sans" panose="00000500000000000000" pitchFamily="50" charset="0"/>
            </a:endParaRPr>
          </a:p>
        </p:txBody>
      </p:sp>
      <p:sp>
        <p:nvSpPr>
          <p:cNvPr id="9" name="Rectangle 8">
            <a:extLst>
              <a:ext uri="{FF2B5EF4-FFF2-40B4-BE49-F238E27FC236}">
                <a16:creationId xmlns:a16="http://schemas.microsoft.com/office/drawing/2014/main" id="{E3F02AC0-5312-4680-BEE0-C433A8C40242}"/>
              </a:ext>
            </a:extLst>
          </p:cNvPr>
          <p:cNvSpPr/>
          <p:nvPr/>
        </p:nvSpPr>
        <p:spPr>
          <a:xfrm>
            <a:off x="180000" y="3600000"/>
            <a:ext cx="6785576" cy="8704282"/>
          </a:xfrm>
          <a:prstGeom prst="rect">
            <a:avLst/>
          </a:prstGeom>
          <a:ln>
            <a:solidFill>
              <a:srgbClr val="5D000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endParaRPr lang="en-IN" sz="2800" dirty="0">
              <a:latin typeface="Alegreya Sans" panose="00000500000000000000" pitchFamily="50" charset="0"/>
            </a:endParaRPr>
          </a:p>
        </p:txBody>
      </p:sp>
      <p:sp>
        <p:nvSpPr>
          <p:cNvPr id="10" name="Rectangle 9">
            <a:extLst>
              <a:ext uri="{FF2B5EF4-FFF2-40B4-BE49-F238E27FC236}">
                <a16:creationId xmlns:a16="http://schemas.microsoft.com/office/drawing/2014/main" id="{E8A1D985-E416-4EFA-BD42-0B736B8DF3B1}"/>
              </a:ext>
            </a:extLst>
          </p:cNvPr>
          <p:cNvSpPr/>
          <p:nvPr/>
        </p:nvSpPr>
        <p:spPr>
          <a:xfrm>
            <a:off x="7020000" y="3600000"/>
            <a:ext cx="14040000" cy="8704282"/>
          </a:xfrm>
          <a:prstGeom prst="rect">
            <a:avLst/>
          </a:prstGeom>
          <a:ln>
            <a:solidFill>
              <a:srgbClr val="5D000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endParaRPr lang="en-IN" sz="2800" dirty="0">
              <a:latin typeface="Alegreya Sans" panose="00000500000000000000" pitchFamily="50" charset="0"/>
            </a:endParaRPr>
          </a:p>
        </p:txBody>
      </p:sp>
      <p:sp>
        <p:nvSpPr>
          <p:cNvPr id="11" name="TextBox 10">
            <a:extLst>
              <a:ext uri="{FF2B5EF4-FFF2-40B4-BE49-F238E27FC236}">
                <a16:creationId xmlns:a16="http://schemas.microsoft.com/office/drawing/2014/main" id="{32FD54D3-05D2-4193-AEED-7F5DF9C70FFD}"/>
              </a:ext>
            </a:extLst>
          </p:cNvPr>
          <p:cNvSpPr txBox="1"/>
          <p:nvPr/>
        </p:nvSpPr>
        <p:spPr>
          <a:xfrm>
            <a:off x="296938" y="3743631"/>
            <a:ext cx="6480000" cy="1077218"/>
          </a:xfrm>
          <a:prstGeom prst="rect">
            <a:avLst/>
          </a:prstGeom>
          <a:solidFill>
            <a:schemeClr val="accent2">
              <a:lumMod val="20000"/>
              <a:lumOff val="80000"/>
            </a:schemeClr>
          </a:solidFill>
        </p:spPr>
        <p:txBody>
          <a:bodyPr wrap="square" rtlCol="0">
            <a:spAutoFit/>
          </a:bodyPr>
          <a:lstStyle/>
          <a:p>
            <a:r>
              <a:rPr lang="en-IN" sz="3200" dirty="0"/>
              <a:t>Enhancing medicine packages for health literacy improvement</a:t>
            </a:r>
            <a:endParaRPr lang="en-IN" sz="3200" dirty="0">
              <a:latin typeface="Alegreya Sans" panose="00000500000000000000" pitchFamily="50" charset="0"/>
            </a:endParaRPr>
          </a:p>
        </p:txBody>
      </p:sp>
      <p:sp>
        <p:nvSpPr>
          <p:cNvPr id="12" name="TextBox 11">
            <a:extLst>
              <a:ext uri="{FF2B5EF4-FFF2-40B4-BE49-F238E27FC236}">
                <a16:creationId xmlns:a16="http://schemas.microsoft.com/office/drawing/2014/main" id="{9754595C-0348-436A-8407-4E17B2BCAAC6}"/>
              </a:ext>
            </a:extLst>
          </p:cNvPr>
          <p:cNvSpPr txBox="1"/>
          <p:nvPr/>
        </p:nvSpPr>
        <p:spPr>
          <a:xfrm>
            <a:off x="270792" y="9466728"/>
            <a:ext cx="6480000" cy="1077218"/>
          </a:xfrm>
          <a:prstGeom prst="rect">
            <a:avLst/>
          </a:prstGeom>
          <a:solidFill>
            <a:schemeClr val="accent2">
              <a:lumMod val="20000"/>
              <a:lumOff val="80000"/>
            </a:schemeClr>
          </a:solidFill>
        </p:spPr>
        <p:txBody>
          <a:bodyPr wrap="square" rtlCol="0">
            <a:spAutoFit/>
          </a:bodyPr>
          <a:lstStyle/>
          <a:p>
            <a:r>
              <a:rPr lang="en-IN" sz="3200" dirty="0"/>
              <a:t>Augmentation  of text  for clear display</a:t>
            </a:r>
            <a:endParaRPr lang="en-IN" sz="3200" dirty="0">
              <a:latin typeface="Alegreya Sans" panose="00000500000000000000" pitchFamily="50" charset="0"/>
            </a:endParaRPr>
          </a:p>
        </p:txBody>
      </p:sp>
      <p:sp>
        <p:nvSpPr>
          <p:cNvPr id="13" name="TextBox 12">
            <a:extLst>
              <a:ext uri="{FF2B5EF4-FFF2-40B4-BE49-F238E27FC236}">
                <a16:creationId xmlns:a16="http://schemas.microsoft.com/office/drawing/2014/main" id="{42B94338-D879-4F79-94F1-BCAE66B13C20}"/>
              </a:ext>
            </a:extLst>
          </p:cNvPr>
          <p:cNvSpPr txBox="1"/>
          <p:nvPr/>
        </p:nvSpPr>
        <p:spPr>
          <a:xfrm>
            <a:off x="322730" y="10879451"/>
            <a:ext cx="6480000" cy="1077218"/>
          </a:xfrm>
          <a:prstGeom prst="rect">
            <a:avLst/>
          </a:prstGeom>
          <a:solidFill>
            <a:schemeClr val="accent2">
              <a:lumMod val="20000"/>
              <a:lumOff val="80000"/>
            </a:schemeClr>
          </a:solidFill>
        </p:spPr>
        <p:txBody>
          <a:bodyPr wrap="square" rtlCol="0">
            <a:spAutoFit/>
          </a:bodyPr>
          <a:lstStyle/>
          <a:p>
            <a:r>
              <a:rPr lang="en-IN" sz="3200" dirty="0"/>
              <a:t>Video tutorial by scanning trigger in cases if don't know how to use.</a:t>
            </a:r>
            <a:endParaRPr lang="en-IN" sz="3200" dirty="0">
              <a:latin typeface="Alegreya Sans" panose="00000500000000000000" pitchFamily="50" charset="0"/>
            </a:endParaRPr>
          </a:p>
        </p:txBody>
      </p:sp>
      <p:sp>
        <p:nvSpPr>
          <p:cNvPr id="14" name="TextBox 13">
            <a:extLst>
              <a:ext uri="{FF2B5EF4-FFF2-40B4-BE49-F238E27FC236}">
                <a16:creationId xmlns:a16="http://schemas.microsoft.com/office/drawing/2014/main" id="{099B81A0-9FBD-49C9-A597-5C22E30DAA40}"/>
              </a:ext>
            </a:extLst>
          </p:cNvPr>
          <p:cNvSpPr txBox="1"/>
          <p:nvPr/>
        </p:nvSpPr>
        <p:spPr>
          <a:xfrm>
            <a:off x="293139" y="5183241"/>
            <a:ext cx="6480000" cy="1569660"/>
          </a:xfrm>
          <a:prstGeom prst="rect">
            <a:avLst/>
          </a:prstGeom>
          <a:solidFill>
            <a:schemeClr val="accent2">
              <a:lumMod val="20000"/>
              <a:lumOff val="80000"/>
            </a:schemeClr>
          </a:solidFill>
        </p:spPr>
        <p:txBody>
          <a:bodyPr wrap="square" rtlCol="0">
            <a:spAutoFit/>
          </a:bodyPr>
          <a:lstStyle/>
          <a:p>
            <a:r>
              <a:rPr lang="en-IN" sz="3200" dirty="0" err="1"/>
              <a:t>mediAR</a:t>
            </a:r>
            <a:r>
              <a:rPr lang="en-IN" sz="3200" dirty="0"/>
              <a:t>  app solution will seek to improve health literacy from many diseases and related medications. </a:t>
            </a:r>
          </a:p>
        </p:txBody>
      </p:sp>
      <p:sp>
        <p:nvSpPr>
          <p:cNvPr id="15" name="TextBox 14">
            <a:extLst>
              <a:ext uri="{FF2B5EF4-FFF2-40B4-BE49-F238E27FC236}">
                <a16:creationId xmlns:a16="http://schemas.microsoft.com/office/drawing/2014/main" id="{B333B9D2-FA5A-49B4-81A2-44C5F803A7BD}"/>
              </a:ext>
            </a:extLst>
          </p:cNvPr>
          <p:cNvSpPr txBox="1"/>
          <p:nvPr/>
        </p:nvSpPr>
        <p:spPr>
          <a:xfrm>
            <a:off x="270792" y="7109835"/>
            <a:ext cx="6480000" cy="2062103"/>
          </a:xfrm>
          <a:prstGeom prst="rect">
            <a:avLst/>
          </a:prstGeom>
          <a:solidFill>
            <a:schemeClr val="accent2">
              <a:lumMod val="20000"/>
              <a:lumOff val="80000"/>
            </a:schemeClr>
          </a:solidFill>
        </p:spPr>
        <p:txBody>
          <a:bodyPr wrap="square" rtlCol="0">
            <a:spAutoFit/>
          </a:bodyPr>
          <a:lstStyle/>
          <a:p>
            <a:r>
              <a:rPr lang="en-IN" sz="3200" dirty="0"/>
              <a:t>For visually impaired the app gives voice-over of the medical description, purpose of drug and dosage...etc</a:t>
            </a:r>
            <a:endParaRPr lang="en-IN" sz="3200" dirty="0">
              <a:latin typeface="Alegreya Sans" panose="00000500000000000000" pitchFamily="50" charset="0"/>
            </a:endParaRPr>
          </a:p>
        </p:txBody>
      </p:sp>
      <p:sp>
        <p:nvSpPr>
          <p:cNvPr id="16" name="TextBox 15">
            <a:extLst>
              <a:ext uri="{FF2B5EF4-FFF2-40B4-BE49-F238E27FC236}">
                <a16:creationId xmlns:a16="http://schemas.microsoft.com/office/drawing/2014/main" id="{D52B22D3-38A8-4E7C-B91E-0132123D36CC}"/>
              </a:ext>
            </a:extLst>
          </p:cNvPr>
          <p:cNvSpPr txBox="1"/>
          <p:nvPr/>
        </p:nvSpPr>
        <p:spPr>
          <a:xfrm>
            <a:off x="322729" y="12621441"/>
            <a:ext cx="20648063" cy="584775"/>
          </a:xfrm>
          <a:prstGeom prst="rect">
            <a:avLst/>
          </a:prstGeom>
          <a:solidFill>
            <a:schemeClr val="accent2">
              <a:lumMod val="20000"/>
              <a:lumOff val="80000"/>
            </a:schemeClr>
          </a:solidFill>
        </p:spPr>
        <p:txBody>
          <a:bodyPr wrap="square" rtlCol="0">
            <a:spAutoFit/>
          </a:bodyPr>
          <a:lstStyle/>
          <a:p>
            <a:r>
              <a:rPr lang="en-IN" sz="3200" dirty="0"/>
              <a:t>Voice over in many  regional languages which helps for many illiterate people. </a:t>
            </a:r>
            <a:endParaRPr lang="en-IN" sz="3200" dirty="0">
              <a:latin typeface="Alegreya Sans" panose="00000500000000000000" pitchFamily="50" charset="0"/>
            </a:endParaRPr>
          </a:p>
        </p:txBody>
      </p:sp>
      <p:sp>
        <p:nvSpPr>
          <p:cNvPr id="17" name="TextBox 16">
            <a:extLst>
              <a:ext uri="{FF2B5EF4-FFF2-40B4-BE49-F238E27FC236}">
                <a16:creationId xmlns:a16="http://schemas.microsoft.com/office/drawing/2014/main" id="{CED29659-FE66-4072-BC9F-AE8271B0CDE6}"/>
              </a:ext>
            </a:extLst>
          </p:cNvPr>
          <p:cNvSpPr txBox="1"/>
          <p:nvPr/>
        </p:nvSpPr>
        <p:spPr>
          <a:xfrm>
            <a:off x="270792" y="13391145"/>
            <a:ext cx="20700000" cy="584775"/>
          </a:xfrm>
          <a:prstGeom prst="rect">
            <a:avLst/>
          </a:prstGeom>
          <a:solidFill>
            <a:schemeClr val="accent2">
              <a:lumMod val="20000"/>
              <a:lumOff val="80000"/>
            </a:schemeClr>
          </a:solidFill>
        </p:spPr>
        <p:txBody>
          <a:bodyPr wrap="square" rtlCol="0">
            <a:spAutoFit/>
          </a:bodyPr>
          <a:lstStyle/>
          <a:p>
            <a:r>
              <a:rPr lang="en-IN" sz="3200" dirty="0"/>
              <a:t>Reduces  medication error in case of high and low dosage of medication</a:t>
            </a:r>
            <a:endParaRPr lang="en-IN" sz="3200" dirty="0">
              <a:latin typeface="Alegreya Sans" panose="00000500000000000000" pitchFamily="50" charset="0"/>
            </a:endParaRPr>
          </a:p>
        </p:txBody>
      </p:sp>
      <p:sp>
        <p:nvSpPr>
          <p:cNvPr id="18" name="TextBox 17">
            <a:extLst>
              <a:ext uri="{FF2B5EF4-FFF2-40B4-BE49-F238E27FC236}">
                <a16:creationId xmlns:a16="http://schemas.microsoft.com/office/drawing/2014/main" id="{1645F182-ADE4-4AAF-837E-8E6D0A27BA55}"/>
              </a:ext>
            </a:extLst>
          </p:cNvPr>
          <p:cNvSpPr txBox="1"/>
          <p:nvPr/>
        </p:nvSpPr>
        <p:spPr>
          <a:xfrm>
            <a:off x="270792" y="14160852"/>
            <a:ext cx="20700000" cy="584775"/>
          </a:xfrm>
          <a:prstGeom prst="rect">
            <a:avLst/>
          </a:prstGeom>
          <a:solidFill>
            <a:schemeClr val="accent2">
              <a:lumMod val="20000"/>
              <a:lumOff val="80000"/>
            </a:schemeClr>
          </a:solidFill>
        </p:spPr>
        <p:txBody>
          <a:bodyPr wrap="square" rtlCol="0">
            <a:spAutoFit/>
          </a:bodyPr>
          <a:lstStyle/>
          <a:p>
            <a:r>
              <a:rPr lang="en-IN" sz="3200" dirty="0"/>
              <a:t>everyone can use it from Doctors/patients/</a:t>
            </a:r>
            <a:r>
              <a:rPr lang="en-IN" sz="3200" dirty="0" err="1"/>
              <a:t>pharma</a:t>
            </a:r>
            <a:r>
              <a:rPr lang="en-IN" sz="3200" dirty="0"/>
              <a:t> companies and even illiterate  &amp; visually impaired.</a:t>
            </a:r>
            <a:endParaRPr lang="en-IN" sz="3200" dirty="0">
              <a:latin typeface="Alegreya Sans" panose="00000500000000000000" pitchFamily="50" charset="0"/>
            </a:endParaRPr>
          </a:p>
        </p:txBody>
      </p:sp>
      <p:sp>
        <p:nvSpPr>
          <p:cNvPr id="19" name="Rectangle 18">
            <a:extLst>
              <a:ext uri="{FF2B5EF4-FFF2-40B4-BE49-F238E27FC236}">
                <a16:creationId xmlns:a16="http://schemas.microsoft.com/office/drawing/2014/main" id="{063E5A82-70A8-4918-BC3D-E007680C69DD}"/>
              </a:ext>
            </a:extLst>
          </p:cNvPr>
          <p:cNvSpPr/>
          <p:nvPr/>
        </p:nvSpPr>
        <p:spPr>
          <a:xfrm>
            <a:off x="12174876" y="7356056"/>
            <a:ext cx="3730252" cy="584775"/>
          </a:xfrm>
          <a:prstGeom prst="rect">
            <a:avLst/>
          </a:prstGeom>
        </p:spPr>
        <p:txBody>
          <a:bodyPr wrap="none">
            <a:spAutoFit/>
          </a:bodyPr>
          <a:lstStyle/>
          <a:p>
            <a:pPr lvl="0" algn="ctr"/>
            <a:r>
              <a:rPr lang="en-IN" sz="3200" dirty="0">
                <a:solidFill>
                  <a:prstClr val="black"/>
                </a:solidFill>
                <a:latin typeface="Alegreya Sans" panose="00000500000000000000" pitchFamily="50" charset="0"/>
              </a:rPr>
              <a:t>Charts or photographs</a:t>
            </a:r>
          </a:p>
        </p:txBody>
      </p:sp>
      <p:pic>
        <p:nvPicPr>
          <p:cNvPr id="20" name="Picture 2" descr="C:\Users\Manoj Goud\Desktop\mhealth_augmented_reality_lowres.jpg"/>
          <p:cNvPicPr>
            <a:picLocks noChangeAspect="1" noChangeArrowheads="1"/>
          </p:cNvPicPr>
          <p:nvPr/>
        </p:nvPicPr>
        <p:blipFill>
          <a:blip r:embed="rId3"/>
          <a:srcRect/>
          <a:stretch>
            <a:fillRect/>
          </a:stretch>
        </p:blipFill>
        <p:spPr bwMode="auto">
          <a:xfrm>
            <a:off x="6870622" y="3657600"/>
            <a:ext cx="14370128" cy="8697724"/>
          </a:xfrm>
          <a:prstGeom prst="rect">
            <a:avLst/>
          </a:prstGeom>
          <a:noFill/>
        </p:spPr>
      </p:pic>
    </p:spTree>
    <p:extLst>
      <p:ext uri="{BB962C8B-B14F-4D97-AF65-F5344CB8AC3E}">
        <p14:creationId xmlns:p14="http://schemas.microsoft.com/office/powerpoint/2010/main" val="42693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14BEE5-CB48-433B-9B91-0E2483963A99}"/>
              </a:ext>
            </a:extLst>
          </p:cNvPr>
          <p:cNvSpPr/>
          <p:nvPr/>
        </p:nvSpPr>
        <p:spPr>
          <a:xfrm>
            <a:off x="180000" y="2214000"/>
            <a:ext cx="20880000" cy="1080000"/>
          </a:xfrm>
          <a:prstGeom prst="rect">
            <a:avLst/>
          </a:prstGeom>
          <a:solidFill>
            <a:srgbClr val="5D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4000" b="1" dirty="0">
                <a:solidFill>
                  <a:schemeClr val="bg1"/>
                </a:solidFill>
                <a:latin typeface="Alegreya" panose="02000503050000020004" pitchFamily="50" charset="0"/>
              </a:rPr>
              <a:t>MEDI_AR</a:t>
            </a:r>
          </a:p>
        </p:txBody>
      </p:sp>
      <p:sp>
        <p:nvSpPr>
          <p:cNvPr id="3" name="Rectangle 2">
            <a:extLst>
              <a:ext uri="{FF2B5EF4-FFF2-40B4-BE49-F238E27FC236}">
                <a16:creationId xmlns:a16="http://schemas.microsoft.com/office/drawing/2014/main" id="{1E4C0F07-7D61-4ECE-ADF8-F322BFDFD892}"/>
              </a:ext>
            </a:extLst>
          </p:cNvPr>
          <p:cNvSpPr/>
          <p:nvPr/>
        </p:nvSpPr>
        <p:spPr>
          <a:xfrm>
            <a:off x="1800000" y="233876"/>
            <a:ext cx="17640000" cy="18000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pPr>
            <a:r>
              <a:rPr lang="fr-FR" sz="5500" b="1" dirty="0">
                <a:solidFill>
                  <a:srgbClr val="5D0000"/>
                </a:solidFill>
                <a:latin typeface="Cambria" panose="02040503050406030204" pitchFamily="18" charset="0"/>
                <a:ea typeface="Calibri" panose="020F0502020204030204" pitchFamily="34" charset="0"/>
                <a:cs typeface="Mangal" panose="02040503050203030202" pitchFamily="18" charset="0"/>
              </a:rPr>
              <a:t>VALLURUPALLI NAGESWARA RAO VIGNANA JYOTHI </a:t>
            </a:r>
          </a:p>
          <a:p>
            <a:pPr algn="ctr">
              <a:lnSpc>
                <a:spcPct val="107000"/>
              </a:lnSpc>
            </a:pPr>
            <a:r>
              <a:rPr lang="en-IN" sz="5500" b="1" dirty="0">
                <a:solidFill>
                  <a:srgbClr val="5D0000"/>
                </a:solidFill>
                <a:latin typeface="Cambria" panose="02040503050406030204" pitchFamily="18" charset="0"/>
                <a:ea typeface="Calibri" panose="020F0502020204030204" pitchFamily="34" charset="0"/>
                <a:cs typeface="Mangal" panose="02040503050203030202" pitchFamily="18" charset="0"/>
              </a:rPr>
              <a:t>INSTITUTE OF ENGINEERING AND TECHNOLOGY</a:t>
            </a:r>
            <a:endParaRPr lang="en-IN" sz="5500" dirty="0">
              <a:solidFill>
                <a:srgbClr val="5D0000"/>
              </a:solidFill>
              <a:latin typeface="Calibri" panose="020F0502020204030204" pitchFamily="34" charset="0"/>
              <a:ea typeface="Times New Roman" panose="02020603050405020304" pitchFamily="18" charset="0"/>
              <a:cs typeface="Mangal" panose="02040503050203030202" pitchFamily="18" charset="0"/>
            </a:endParaRPr>
          </a:p>
        </p:txBody>
      </p:sp>
      <p:pic>
        <p:nvPicPr>
          <p:cNvPr id="4" name="Picture 3">
            <a:extLst>
              <a:ext uri="{FF2B5EF4-FFF2-40B4-BE49-F238E27FC236}">
                <a16:creationId xmlns:a16="http://schemas.microsoft.com/office/drawing/2014/main" id="{595310E7-719D-424A-A149-2EF982E1013A}"/>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80000" y="233876"/>
            <a:ext cx="1620000" cy="1800000"/>
          </a:xfrm>
          <a:prstGeom prst="rect">
            <a:avLst/>
          </a:prstGeom>
        </p:spPr>
      </p:pic>
      <p:pic>
        <p:nvPicPr>
          <p:cNvPr id="5" name="Picture 4">
            <a:extLst>
              <a:ext uri="{FF2B5EF4-FFF2-40B4-BE49-F238E27FC236}">
                <a16:creationId xmlns:a16="http://schemas.microsoft.com/office/drawing/2014/main" id="{71EA64B5-A923-48E5-913D-A5EFC7D91F7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9440000" y="233876"/>
            <a:ext cx="1620000" cy="1800000"/>
          </a:xfrm>
          <a:prstGeom prst="rect">
            <a:avLst/>
          </a:prstGeom>
        </p:spPr>
      </p:pic>
      <p:sp>
        <p:nvSpPr>
          <p:cNvPr id="7" name="Rectangle 6">
            <a:extLst>
              <a:ext uri="{FF2B5EF4-FFF2-40B4-BE49-F238E27FC236}">
                <a16:creationId xmlns:a16="http://schemas.microsoft.com/office/drawing/2014/main" id="{55ED5C8C-C489-4302-B8D8-3B5DCE5B1D79}"/>
              </a:ext>
            </a:extLst>
          </p:cNvPr>
          <p:cNvSpPr/>
          <p:nvPr/>
        </p:nvSpPr>
        <p:spPr>
          <a:xfrm>
            <a:off x="180000" y="3600000"/>
            <a:ext cx="8421933" cy="5400000"/>
          </a:xfrm>
          <a:prstGeom prst="rect">
            <a:avLst/>
          </a:prstGeom>
          <a:ln>
            <a:solidFill>
              <a:srgbClr val="5D000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endParaRPr lang="en-IN" sz="2800" dirty="0">
              <a:latin typeface="Alegreya Sans" panose="00000500000000000000" pitchFamily="50" charset="0"/>
            </a:endParaRPr>
          </a:p>
        </p:txBody>
      </p:sp>
      <p:sp>
        <p:nvSpPr>
          <p:cNvPr id="12" name="TextBox 11">
            <a:extLst>
              <a:ext uri="{FF2B5EF4-FFF2-40B4-BE49-F238E27FC236}">
                <a16:creationId xmlns:a16="http://schemas.microsoft.com/office/drawing/2014/main" id="{C8B2E32E-2CE8-4DA4-852E-34597426535B}"/>
              </a:ext>
            </a:extLst>
          </p:cNvPr>
          <p:cNvSpPr txBox="1"/>
          <p:nvPr/>
        </p:nvSpPr>
        <p:spPr>
          <a:xfrm>
            <a:off x="419817" y="4613976"/>
            <a:ext cx="8093193" cy="1077218"/>
          </a:xfrm>
          <a:prstGeom prst="rect">
            <a:avLst/>
          </a:prstGeom>
          <a:solidFill>
            <a:schemeClr val="accent2">
              <a:lumMod val="20000"/>
              <a:lumOff val="80000"/>
            </a:schemeClr>
          </a:solidFill>
        </p:spPr>
        <p:txBody>
          <a:bodyPr wrap="square" rtlCol="0">
            <a:spAutoFit/>
          </a:bodyPr>
          <a:lstStyle/>
          <a:p>
            <a:r>
              <a:rPr lang="en-IN" sz="3200" dirty="0"/>
              <a:t>Reduces  errors, in case of  incorrectly Filling A Prescription</a:t>
            </a:r>
          </a:p>
        </p:txBody>
      </p:sp>
      <p:sp>
        <p:nvSpPr>
          <p:cNvPr id="13" name="TextBox 12">
            <a:extLst>
              <a:ext uri="{FF2B5EF4-FFF2-40B4-BE49-F238E27FC236}">
                <a16:creationId xmlns:a16="http://schemas.microsoft.com/office/drawing/2014/main" id="{181DA574-C466-474E-821D-75F14FBA3668}"/>
              </a:ext>
            </a:extLst>
          </p:cNvPr>
          <p:cNvSpPr txBox="1"/>
          <p:nvPr/>
        </p:nvSpPr>
        <p:spPr>
          <a:xfrm>
            <a:off x="419817" y="6431895"/>
            <a:ext cx="8093193" cy="1077218"/>
          </a:xfrm>
          <a:prstGeom prst="rect">
            <a:avLst/>
          </a:prstGeom>
          <a:solidFill>
            <a:schemeClr val="accent2">
              <a:lumMod val="20000"/>
              <a:lumOff val="80000"/>
            </a:schemeClr>
          </a:solidFill>
        </p:spPr>
        <p:txBody>
          <a:bodyPr wrap="square" rtlCol="0">
            <a:spAutoFit/>
          </a:bodyPr>
          <a:lstStyle/>
          <a:p>
            <a:r>
              <a:rPr lang="en-IN" sz="3200" dirty="0"/>
              <a:t>Increases the Interactions with Drug</a:t>
            </a:r>
          </a:p>
          <a:p>
            <a:endParaRPr lang="en-IN" sz="3200" dirty="0">
              <a:latin typeface="Alegreya Sans" panose="00000500000000000000" pitchFamily="50" charset="0"/>
            </a:endParaRPr>
          </a:p>
        </p:txBody>
      </p:sp>
      <p:sp>
        <p:nvSpPr>
          <p:cNvPr id="14" name="TextBox 13">
            <a:extLst>
              <a:ext uri="{FF2B5EF4-FFF2-40B4-BE49-F238E27FC236}">
                <a16:creationId xmlns:a16="http://schemas.microsoft.com/office/drawing/2014/main" id="{7AE52627-3033-4442-B405-9FF1E76F2ECB}"/>
              </a:ext>
            </a:extLst>
          </p:cNvPr>
          <p:cNvSpPr txBox="1"/>
          <p:nvPr/>
        </p:nvSpPr>
        <p:spPr>
          <a:xfrm>
            <a:off x="419818" y="3780942"/>
            <a:ext cx="8093193" cy="584775"/>
          </a:xfrm>
          <a:prstGeom prst="rect">
            <a:avLst/>
          </a:prstGeom>
          <a:solidFill>
            <a:schemeClr val="accent2">
              <a:lumMod val="20000"/>
              <a:lumOff val="80000"/>
            </a:schemeClr>
          </a:solidFill>
        </p:spPr>
        <p:txBody>
          <a:bodyPr wrap="square" rtlCol="0">
            <a:spAutoFit/>
          </a:bodyPr>
          <a:lstStyle/>
          <a:p>
            <a:r>
              <a:rPr lang="en-IN" sz="3200" dirty="0" err="1">
                <a:latin typeface="Alegreya Sans" panose="00000500000000000000" pitchFamily="50" charset="0"/>
              </a:rPr>
              <a:t>mediAR</a:t>
            </a:r>
            <a:r>
              <a:rPr lang="en-IN" sz="3200" dirty="0">
                <a:latin typeface="Alegreya Sans" panose="00000500000000000000" pitchFamily="50" charset="0"/>
              </a:rPr>
              <a:t> reduce   improper usage  of drug</a:t>
            </a:r>
          </a:p>
        </p:txBody>
      </p:sp>
      <p:sp>
        <p:nvSpPr>
          <p:cNvPr id="15" name="TextBox 14">
            <a:extLst>
              <a:ext uri="{FF2B5EF4-FFF2-40B4-BE49-F238E27FC236}">
                <a16:creationId xmlns:a16="http://schemas.microsoft.com/office/drawing/2014/main" id="{24988849-5FE0-4A8C-9A8A-4100F359C7E2}"/>
              </a:ext>
            </a:extLst>
          </p:cNvPr>
          <p:cNvSpPr txBox="1"/>
          <p:nvPr/>
        </p:nvSpPr>
        <p:spPr>
          <a:xfrm>
            <a:off x="392923" y="8249814"/>
            <a:ext cx="8093193" cy="584775"/>
          </a:xfrm>
          <a:prstGeom prst="rect">
            <a:avLst/>
          </a:prstGeom>
          <a:solidFill>
            <a:schemeClr val="accent2">
              <a:lumMod val="20000"/>
              <a:lumOff val="80000"/>
            </a:schemeClr>
          </a:solidFill>
        </p:spPr>
        <p:txBody>
          <a:bodyPr wrap="square" rtlCol="0">
            <a:spAutoFit/>
          </a:bodyPr>
          <a:lstStyle/>
          <a:p>
            <a:r>
              <a:rPr lang="en-IN" sz="3200" dirty="0"/>
              <a:t>Reduces unnecessary medicines</a:t>
            </a:r>
          </a:p>
        </p:txBody>
      </p:sp>
      <p:pic>
        <p:nvPicPr>
          <p:cNvPr id="8" name="Picture 7">
            <a:extLst>
              <a:ext uri="{FF2B5EF4-FFF2-40B4-BE49-F238E27FC236}">
                <a16:creationId xmlns:a16="http://schemas.microsoft.com/office/drawing/2014/main" id="{228BBE80-4430-419B-8C23-5C0F91F51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400" y="4069652"/>
            <a:ext cx="10261600" cy="4480431"/>
          </a:xfrm>
          <a:prstGeom prst="rect">
            <a:avLst/>
          </a:prstGeom>
        </p:spPr>
      </p:pic>
      <p:sp>
        <p:nvSpPr>
          <p:cNvPr id="20" name="TextBox 19">
            <a:extLst>
              <a:ext uri="{FF2B5EF4-FFF2-40B4-BE49-F238E27FC236}">
                <a16:creationId xmlns:a16="http://schemas.microsoft.com/office/drawing/2014/main" id="{1A4FA7EB-C757-4991-BFE3-C3334E49A278}"/>
              </a:ext>
            </a:extLst>
          </p:cNvPr>
          <p:cNvSpPr txBox="1"/>
          <p:nvPr/>
        </p:nvSpPr>
        <p:spPr>
          <a:xfrm rot="10800000" flipV="1">
            <a:off x="478483" y="9650548"/>
            <a:ext cx="19194533" cy="5016758"/>
          </a:xfrm>
          <a:prstGeom prst="rect">
            <a:avLst/>
          </a:prstGeom>
          <a:noFill/>
        </p:spPr>
        <p:txBody>
          <a:bodyPr wrap="square" rtlCol="0">
            <a:spAutoFit/>
          </a:bodyPr>
          <a:lstStyle/>
          <a:p>
            <a:r>
              <a:rPr lang="en-US" sz="4000" b="1" dirty="0"/>
              <a:t>Unnecessary medicines :</a:t>
            </a:r>
          </a:p>
          <a:p>
            <a:r>
              <a:rPr lang="en-US" sz="4000" dirty="0"/>
              <a:t>Sometimes doctors may feel it's not their responsibility to withdraw medications prescribed by another doctor, so patients may be prescribed something for a temporary condition that has since resolved. One of our members alerted us to another problem resulting from lack of clear communication between doctor and patient: that of when to stop taking medications with repeat prescriptions. This has also led to patients being prescribed a new brand of a particular medicine — or given a generic instead of a brand – but taking both the old and the new at the same time.</a:t>
            </a:r>
          </a:p>
        </p:txBody>
      </p:sp>
    </p:spTree>
    <p:extLst>
      <p:ext uri="{BB962C8B-B14F-4D97-AF65-F5344CB8AC3E}">
        <p14:creationId xmlns:p14="http://schemas.microsoft.com/office/powerpoint/2010/main" val="3690556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14BEE5-CB48-433B-9B91-0E2483963A99}"/>
              </a:ext>
            </a:extLst>
          </p:cNvPr>
          <p:cNvSpPr/>
          <p:nvPr/>
        </p:nvSpPr>
        <p:spPr>
          <a:xfrm>
            <a:off x="180000" y="2214000"/>
            <a:ext cx="20880000" cy="1080000"/>
          </a:xfrm>
          <a:prstGeom prst="rect">
            <a:avLst/>
          </a:prstGeom>
          <a:solidFill>
            <a:srgbClr val="5D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4000" b="1" dirty="0">
                <a:solidFill>
                  <a:schemeClr val="bg1"/>
                </a:solidFill>
                <a:latin typeface="Alegreya" panose="02000503050000020004" pitchFamily="50" charset="0"/>
              </a:rPr>
              <a:t>MEDI_AR</a:t>
            </a:r>
          </a:p>
        </p:txBody>
      </p:sp>
      <p:sp>
        <p:nvSpPr>
          <p:cNvPr id="3" name="Rectangle 2">
            <a:extLst>
              <a:ext uri="{FF2B5EF4-FFF2-40B4-BE49-F238E27FC236}">
                <a16:creationId xmlns:a16="http://schemas.microsoft.com/office/drawing/2014/main" id="{1E4C0F07-7D61-4ECE-ADF8-F322BFDFD892}"/>
              </a:ext>
            </a:extLst>
          </p:cNvPr>
          <p:cNvSpPr/>
          <p:nvPr/>
        </p:nvSpPr>
        <p:spPr>
          <a:xfrm>
            <a:off x="1800000" y="233876"/>
            <a:ext cx="17640000" cy="18000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pPr>
            <a:r>
              <a:rPr lang="fr-FR" sz="5500" b="1" dirty="0">
                <a:solidFill>
                  <a:srgbClr val="5D0000"/>
                </a:solidFill>
                <a:latin typeface="Cambria" panose="02040503050406030204" pitchFamily="18" charset="0"/>
                <a:ea typeface="Calibri" panose="020F0502020204030204" pitchFamily="34" charset="0"/>
                <a:cs typeface="Mangal" panose="02040503050203030202" pitchFamily="18" charset="0"/>
              </a:rPr>
              <a:t>VALLURUPALLI NAGESWARA RAO VIGNANA JYOTHI </a:t>
            </a:r>
          </a:p>
          <a:p>
            <a:pPr algn="ctr">
              <a:lnSpc>
                <a:spcPct val="107000"/>
              </a:lnSpc>
            </a:pPr>
            <a:r>
              <a:rPr lang="en-IN" sz="5500" b="1" dirty="0">
                <a:solidFill>
                  <a:srgbClr val="5D0000"/>
                </a:solidFill>
                <a:latin typeface="Cambria" panose="02040503050406030204" pitchFamily="18" charset="0"/>
                <a:ea typeface="Calibri" panose="020F0502020204030204" pitchFamily="34" charset="0"/>
                <a:cs typeface="Mangal" panose="02040503050203030202" pitchFamily="18" charset="0"/>
              </a:rPr>
              <a:t>INSTITUTE OF ENGINEERING AND TECHNOLOGY</a:t>
            </a:r>
            <a:endParaRPr lang="en-IN" sz="5500" dirty="0">
              <a:solidFill>
                <a:srgbClr val="5D0000"/>
              </a:solidFill>
              <a:latin typeface="Calibri" panose="020F0502020204030204" pitchFamily="34" charset="0"/>
              <a:ea typeface="Times New Roman" panose="02020603050405020304" pitchFamily="18" charset="0"/>
              <a:cs typeface="Mangal" panose="02040503050203030202" pitchFamily="18" charset="0"/>
            </a:endParaRPr>
          </a:p>
        </p:txBody>
      </p:sp>
      <p:pic>
        <p:nvPicPr>
          <p:cNvPr id="4" name="Picture 3">
            <a:extLst>
              <a:ext uri="{FF2B5EF4-FFF2-40B4-BE49-F238E27FC236}">
                <a16:creationId xmlns:a16="http://schemas.microsoft.com/office/drawing/2014/main" id="{595310E7-719D-424A-A149-2EF982E1013A}"/>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80000" y="233876"/>
            <a:ext cx="1620000" cy="1800000"/>
          </a:xfrm>
          <a:prstGeom prst="rect">
            <a:avLst/>
          </a:prstGeom>
        </p:spPr>
      </p:pic>
      <p:pic>
        <p:nvPicPr>
          <p:cNvPr id="5" name="Picture 4">
            <a:extLst>
              <a:ext uri="{FF2B5EF4-FFF2-40B4-BE49-F238E27FC236}">
                <a16:creationId xmlns:a16="http://schemas.microsoft.com/office/drawing/2014/main" id="{71EA64B5-A923-48E5-913D-A5EFC7D91F7B}"/>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9440000" y="233876"/>
            <a:ext cx="1620000" cy="1800000"/>
          </a:xfrm>
          <a:prstGeom prst="rect">
            <a:avLst/>
          </a:prstGeom>
        </p:spPr>
      </p:pic>
      <p:graphicFrame>
        <p:nvGraphicFramePr>
          <p:cNvPr id="9" name="Table 8">
            <a:extLst>
              <a:ext uri="{FF2B5EF4-FFF2-40B4-BE49-F238E27FC236}">
                <a16:creationId xmlns:a16="http://schemas.microsoft.com/office/drawing/2014/main" id="{E75CCCA8-1701-4A23-A622-E8909AE842A5}"/>
              </a:ext>
            </a:extLst>
          </p:cNvPr>
          <p:cNvGraphicFramePr>
            <a:graphicFrameLocks noGrp="1"/>
          </p:cNvGraphicFramePr>
          <p:nvPr>
            <p:extLst>
              <p:ext uri="{D42A27DB-BD31-4B8C-83A1-F6EECF244321}">
                <p14:modId xmlns:p14="http://schemas.microsoft.com/office/powerpoint/2010/main" val="397137056"/>
              </p:ext>
            </p:extLst>
          </p:nvPr>
        </p:nvGraphicFramePr>
        <p:xfrm>
          <a:off x="180000" y="3474124"/>
          <a:ext cx="20880001" cy="11140874"/>
        </p:xfrm>
        <a:graphic>
          <a:graphicData uri="http://schemas.openxmlformats.org/drawingml/2006/table">
            <a:tbl>
              <a:tblPr>
                <a:tableStyleId>{5940675A-B579-460E-94D1-54222C63F5DA}</a:tableStyleId>
              </a:tblPr>
              <a:tblGrid>
                <a:gridCol w="1331669">
                  <a:extLst>
                    <a:ext uri="{9D8B030D-6E8A-4147-A177-3AD203B41FA5}">
                      <a16:colId xmlns:a16="http://schemas.microsoft.com/office/drawing/2014/main" val="3962298741"/>
                    </a:ext>
                  </a:extLst>
                </a:gridCol>
                <a:gridCol w="208244">
                  <a:extLst>
                    <a:ext uri="{9D8B030D-6E8A-4147-A177-3AD203B41FA5}">
                      <a16:colId xmlns:a16="http://schemas.microsoft.com/office/drawing/2014/main" val="2652598406"/>
                    </a:ext>
                  </a:extLst>
                </a:gridCol>
                <a:gridCol w="4678839">
                  <a:extLst>
                    <a:ext uri="{9D8B030D-6E8A-4147-A177-3AD203B41FA5}">
                      <a16:colId xmlns:a16="http://schemas.microsoft.com/office/drawing/2014/main" val="3125660590"/>
                    </a:ext>
                  </a:extLst>
                </a:gridCol>
                <a:gridCol w="208244">
                  <a:extLst>
                    <a:ext uri="{9D8B030D-6E8A-4147-A177-3AD203B41FA5}">
                      <a16:colId xmlns:a16="http://schemas.microsoft.com/office/drawing/2014/main" val="1885080930"/>
                    </a:ext>
                  </a:extLst>
                </a:gridCol>
                <a:gridCol w="4678839">
                  <a:extLst>
                    <a:ext uri="{9D8B030D-6E8A-4147-A177-3AD203B41FA5}">
                      <a16:colId xmlns:a16="http://schemas.microsoft.com/office/drawing/2014/main" val="2867497243"/>
                    </a:ext>
                  </a:extLst>
                </a:gridCol>
                <a:gridCol w="208244">
                  <a:extLst>
                    <a:ext uri="{9D8B030D-6E8A-4147-A177-3AD203B41FA5}">
                      <a16:colId xmlns:a16="http://schemas.microsoft.com/office/drawing/2014/main" val="4063006626"/>
                    </a:ext>
                  </a:extLst>
                </a:gridCol>
                <a:gridCol w="4678839">
                  <a:extLst>
                    <a:ext uri="{9D8B030D-6E8A-4147-A177-3AD203B41FA5}">
                      <a16:colId xmlns:a16="http://schemas.microsoft.com/office/drawing/2014/main" val="1925555259"/>
                    </a:ext>
                  </a:extLst>
                </a:gridCol>
                <a:gridCol w="208244">
                  <a:extLst>
                    <a:ext uri="{9D8B030D-6E8A-4147-A177-3AD203B41FA5}">
                      <a16:colId xmlns:a16="http://schemas.microsoft.com/office/drawing/2014/main" val="257538797"/>
                    </a:ext>
                  </a:extLst>
                </a:gridCol>
                <a:gridCol w="4678839">
                  <a:extLst>
                    <a:ext uri="{9D8B030D-6E8A-4147-A177-3AD203B41FA5}">
                      <a16:colId xmlns:a16="http://schemas.microsoft.com/office/drawing/2014/main" val="1395371333"/>
                    </a:ext>
                  </a:extLst>
                </a:gridCol>
              </a:tblGrid>
              <a:tr h="3600000">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4000" b="1" kern="1200" dirty="0">
                          <a:solidFill>
                            <a:schemeClr val="bg1"/>
                          </a:solidFill>
                          <a:latin typeface="Cambria" panose="02040503050406030204" pitchFamily="18" charset="0"/>
                          <a:ea typeface="Cambria" panose="02040503050406030204" pitchFamily="18" charset="0"/>
                          <a:cs typeface="+mn-cs"/>
                        </a:rPr>
                        <a:t>Regional</a:t>
                      </a:r>
                    </a:p>
                    <a:p>
                      <a:pPr marL="0" marR="0" lvl="0" indent="0" algn="ctr" defTabSz="201168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4000" b="1" kern="1200" dirty="0">
                          <a:solidFill>
                            <a:schemeClr val="bg1"/>
                          </a:solidFill>
                          <a:latin typeface="Cambria" panose="02040503050406030204" pitchFamily="18" charset="0"/>
                          <a:ea typeface="Cambria" panose="02040503050406030204" pitchFamily="18" charset="0"/>
                          <a:cs typeface="+mn-cs"/>
                        </a:rPr>
                        <a:t>language</a:t>
                      </a:r>
                    </a:p>
                  </a:txBody>
                  <a:tcPr marL="91386" marR="91386" marT="45693" marB="45693" vert="vert270"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solidFill>
                      <a:srgbClr val="5D0000"/>
                    </a:solidFill>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b="1" kern="1200" dirty="0">
                        <a:solidFill>
                          <a:schemeClr val="bg1"/>
                        </a:solidFill>
                        <a:latin typeface="Cambria" panose="02040503050406030204" pitchFamily="18" charset="0"/>
                        <a:ea typeface="Cambria" panose="02040503050406030204" pitchFamily="18" charset="0"/>
                        <a:cs typeface="+mn-cs"/>
                      </a:endParaRPr>
                    </a:p>
                  </a:txBody>
                  <a:tcPr marL="91386" marR="91386" marT="45693" marB="45693" vert="vert270">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4000" dirty="0">
                          <a:latin typeface="Alegreya Sans" panose="00000500000000000000" pitchFamily="50" charset="0"/>
                        </a:rPr>
                        <a:t>Photo 01</a:t>
                      </a:r>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571500" indent="-571500" algn="ctr">
                        <a:buFont typeface="Arial" panose="020B0604020202020204" pitchFamily="34" charset="0"/>
                        <a:buChar char="•"/>
                      </a:pPr>
                      <a:r>
                        <a:rPr lang="en-IN" sz="4000" dirty="0">
                          <a:latin typeface="Alegreya Sans" panose="00000500000000000000" pitchFamily="50" charset="0"/>
                        </a:rPr>
                        <a:t>Photo 02</a:t>
                      </a: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indent="-571500" algn="ctr">
                        <a:buFont typeface="Arial" panose="020B0604020202020204" pitchFamily="34" charset="0"/>
                        <a:buChar cha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201168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01168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2104835"/>
                  </a:ext>
                </a:extLst>
              </a:tr>
              <a:tr h="170437">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b="1" kern="1200" dirty="0">
                        <a:solidFill>
                          <a:schemeClr val="tx1"/>
                        </a:solidFill>
                        <a:latin typeface="Cambria" panose="02040503050406030204" pitchFamily="18" charset="0"/>
                        <a:ea typeface="Cambria" panose="02040503050406030204" pitchFamily="18" charset="0"/>
                        <a:cs typeface="+mn-cs"/>
                      </a:endParaRPr>
                    </a:p>
                  </a:txBody>
                  <a:tcPr marL="91386" marR="91386" marT="45693" marB="45693" vert="vert270" anchor="ctr">
                    <a:lnL w="12700" cap="flat" cmpd="sng" algn="ctr">
                      <a:solidFill>
                        <a:schemeClr val="bg1">
                          <a:lumMod val="75000"/>
                        </a:schemeClr>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b="1" kern="1200" dirty="0">
                        <a:solidFill>
                          <a:schemeClr val="tx1"/>
                        </a:solidFill>
                        <a:latin typeface="Cambria" panose="02040503050406030204" pitchFamily="18" charset="0"/>
                        <a:ea typeface="Cambria" panose="02040503050406030204" pitchFamily="18" charset="0"/>
                        <a:cs typeface="+mn-cs"/>
                      </a:endParaRPr>
                    </a:p>
                  </a:txBody>
                  <a:tcPr marL="91386" marR="91386" marT="45693" marB="45693" vert="vert270">
                    <a:lnL w="12700" cmpd="sng">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0745813"/>
                  </a:ext>
                </a:extLst>
              </a:tr>
              <a:tr h="3600000">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4000" b="1" kern="1200" dirty="0">
                          <a:solidFill>
                            <a:schemeClr val="bg1"/>
                          </a:solidFill>
                          <a:latin typeface="Cambria" panose="02040503050406030204" pitchFamily="18" charset="0"/>
                          <a:ea typeface="Cambria" panose="02040503050406030204" pitchFamily="18" charset="0"/>
                          <a:cs typeface="+mn-cs"/>
                        </a:rPr>
                        <a:t>Visually</a:t>
                      </a:r>
                      <a:r>
                        <a:rPr lang="en-IN" sz="4000" b="1" kern="1200" baseline="0" dirty="0">
                          <a:solidFill>
                            <a:schemeClr val="bg1"/>
                          </a:solidFill>
                          <a:latin typeface="Cambria" panose="02040503050406030204" pitchFamily="18" charset="0"/>
                          <a:ea typeface="Cambria" panose="02040503050406030204" pitchFamily="18" charset="0"/>
                          <a:cs typeface="+mn-cs"/>
                        </a:rPr>
                        <a:t> </a:t>
                      </a:r>
                    </a:p>
                    <a:p>
                      <a:pPr marL="0" marR="0" lvl="0" indent="0" algn="ctr" defTabSz="201168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4000" b="1" kern="1200" baseline="0" dirty="0">
                          <a:solidFill>
                            <a:schemeClr val="bg1"/>
                          </a:solidFill>
                          <a:latin typeface="Cambria" panose="02040503050406030204" pitchFamily="18" charset="0"/>
                          <a:ea typeface="Cambria" panose="02040503050406030204" pitchFamily="18" charset="0"/>
                          <a:cs typeface="+mn-cs"/>
                        </a:rPr>
                        <a:t>Impaired</a:t>
                      </a:r>
                    </a:p>
                  </a:txBody>
                  <a:tcPr marL="91386" marR="91386" marT="45693" marB="45693" vert="vert27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b="1" kern="1200" dirty="0">
                        <a:solidFill>
                          <a:schemeClr val="bg1"/>
                        </a:solidFill>
                        <a:latin typeface="Cambria" panose="02040503050406030204" pitchFamily="18" charset="0"/>
                        <a:ea typeface="Cambria" panose="02040503050406030204" pitchFamily="18" charset="0"/>
                        <a:cs typeface="+mn-cs"/>
                      </a:endParaRPr>
                    </a:p>
                  </a:txBody>
                  <a:tcPr marL="91386" marR="91386" marT="45693" marB="45693" vert="vert270">
                    <a:lnL w="12700" cap="flat" cmpd="sng" algn="ctr">
                      <a:solidFill>
                        <a:srgbClr val="002060"/>
                      </a:solidFill>
                      <a:prstDash val="solid"/>
                      <a:round/>
                      <a:headEnd type="none" w="med" len="med"/>
                      <a:tailEnd type="none" w="med" len="med"/>
                    </a:lnL>
                    <a:lnR w="12700" cap="flat" cmpd="sng" algn="ctr">
                      <a:solidFill>
                        <a:srgbClr val="5D0000"/>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4000" dirty="0">
                          <a:latin typeface="Alegreya Sans" panose="00000500000000000000" pitchFamily="50" charset="0"/>
                        </a:rPr>
                        <a:t>Photo 05</a:t>
                      </a: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4000" dirty="0">
                          <a:latin typeface="Alegreya Sans" panose="00000500000000000000" pitchFamily="50" charset="0"/>
                        </a:rPr>
                        <a:t>Photo 06</a:t>
                      </a: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indent="-571500" algn="ctr">
                        <a:buFont typeface="Arial" panose="020B0604020202020204" pitchFamily="34" charset="0"/>
                        <a:buChar cha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4000" dirty="0">
                          <a:latin typeface="Alegreya Sans" panose="00000500000000000000" pitchFamily="50" charset="0"/>
                        </a:rPr>
                        <a:t>Photo 07</a:t>
                      </a: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01168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753839"/>
                  </a:ext>
                </a:extLst>
              </a:tr>
              <a:tr h="170437">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b="1" kern="1200" dirty="0">
                        <a:solidFill>
                          <a:schemeClr val="tx1"/>
                        </a:solidFill>
                        <a:latin typeface="Cambria" panose="02040503050406030204" pitchFamily="18" charset="0"/>
                        <a:ea typeface="Cambria" panose="02040503050406030204" pitchFamily="18" charset="0"/>
                        <a:cs typeface="+mn-cs"/>
                      </a:endParaRPr>
                    </a:p>
                  </a:txBody>
                  <a:tcPr marL="91386" marR="91386" marT="45693" marB="45693" vert="vert270" anchor="ctr">
                    <a:lnL w="12700" cap="flat" cmpd="sng" algn="ctr">
                      <a:solidFill>
                        <a:schemeClr val="bg1">
                          <a:lumMod val="75000"/>
                        </a:schemeClr>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002060"/>
                      </a:solidFill>
                      <a:prstDash val="solid"/>
                      <a:round/>
                      <a:headEnd type="none" w="med" len="med"/>
                      <a:tailEnd type="none" w="med" len="med"/>
                    </a:lnT>
                    <a:lnB w="381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b="1" kern="1200" dirty="0">
                        <a:solidFill>
                          <a:schemeClr val="tx1"/>
                        </a:solidFill>
                        <a:latin typeface="Cambria" panose="02040503050406030204" pitchFamily="18" charset="0"/>
                        <a:ea typeface="Cambria" panose="02040503050406030204" pitchFamily="18" charset="0"/>
                        <a:cs typeface="+mn-cs"/>
                      </a:endParaRPr>
                    </a:p>
                  </a:txBody>
                  <a:tcPr marL="91386" marR="91386" marT="45693" marB="45693" vert="vert270">
                    <a:lnL w="12700" cmpd="sng">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ctr">
                        <a:buFont typeface="Arial" panose="020B0604020202020204" pitchFamily="34" charset="0"/>
                        <a:buChar char="•"/>
                      </a:pPr>
                      <a:endParaRPr lang="en-IN" sz="500" dirty="0"/>
                    </a:p>
                  </a:txBody>
                  <a:tcPr marL="91386" marR="91386" marT="45693" marB="45693" anchor="ctr">
                    <a:lnL w="381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9384500"/>
                  </a:ext>
                </a:extLst>
              </a:tr>
              <a:tr h="3600000">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3800" b="1" kern="1200" dirty="0">
                          <a:solidFill>
                            <a:schemeClr val="tx1"/>
                          </a:solidFill>
                          <a:latin typeface="Cambria" panose="02040503050406030204" pitchFamily="18" charset="0"/>
                          <a:ea typeface="Cambria" panose="02040503050406030204" pitchFamily="18" charset="0"/>
                          <a:cs typeface="+mn-cs"/>
                        </a:rPr>
                        <a:t>3D</a:t>
                      </a:r>
                    </a:p>
                    <a:p>
                      <a:pPr marL="0" marR="0" lvl="0" indent="0" algn="ctr" defTabSz="201168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3800" b="1" kern="1200" dirty="0">
                          <a:solidFill>
                            <a:schemeClr val="tx1"/>
                          </a:solidFill>
                          <a:latin typeface="Cambria" panose="02040503050406030204" pitchFamily="18" charset="0"/>
                          <a:ea typeface="Cambria" panose="02040503050406030204" pitchFamily="18" charset="0"/>
                          <a:cs typeface="+mn-cs"/>
                        </a:rPr>
                        <a:t>Augmentation</a:t>
                      </a:r>
                    </a:p>
                  </a:txBody>
                  <a:tcPr marL="91386" marR="91386" marT="45693" marB="45693" vert="vert270" anchor="ctr">
                    <a:lnL w="12700" cap="flat" cmpd="sng" algn="ctr">
                      <a:solidFill>
                        <a:schemeClr val="bg1">
                          <a:lumMod val="7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b="1" kern="1200" dirty="0">
                        <a:solidFill>
                          <a:schemeClr val="tx1"/>
                        </a:solidFill>
                        <a:latin typeface="Cambria" panose="02040503050406030204" pitchFamily="18" charset="0"/>
                        <a:ea typeface="Cambria" panose="02040503050406030204" pitchFamily="18" charset="0"/>
                        <a:cs typeface="+mn-cs"/>
                      </a:endParaRPr>
                    </a:p>
                  </a:txBody>
                  <a:tcPr marL="91386" marR="91386" marT="45693" marB="45693" vert="vert270">
                    <a:lnL w="38100" cap="flat" cmpd="sng" algn="ctr">
                      <a:noFill/>
                      <a:prstDash val="solid"/>
                      <a:round/>
                      <a:headEnd type="none" w="med" len="med"/>
                      <a:tailEnd type="none" w="med" len="med"/>
                    </a:lnL>
                    <a:lnR w="12700" cap="flat" cmpd="sng" algn="ctr">
                      <a:solidFill>
                        <a:srgbClr val="5D0000"/>
                      </a:solid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201168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4000" dirty="0">
                          <a:latin typeface="Alegreya Sans" panose="00000500000000000000" pitchFamily="50" charset="0"/>
                        </a:rPr>
                        <a:t>Photo 10</a:t>
                      </a: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marR="0" lvl="0" indent="-571500" algn="ctr" defTabSz="20116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indent="-571500" algn="ctr">
                        <a:buFont typeface="Arial" panose="020B0604020202020204" pitchFamily="34" charset="0"/>
                        <a:buChar char="•"/>
                      </a:pPr>
                      <a:r>
                        <a:rPr lang="en-IN" sz="4000" dirty="0">
                          <a:latin typeface="Alegreya Sans" panose="00000500000000000000" pitchFamily="50" charset="0"/>
                        </a:rPr>
                        <a:t>Photo 11</a:t>
                      </a: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0" indent="-571500" algn="ctr">
                        <a:buFont typeface="Arial" panose="020B0604020202020204" pitchFamily="34" charset="0"/>
                        <a:buChar cha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01168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4000" dirty="0"/>
                    </a:p>
                  </a:txBody>
                  <a:tcPr marL="91386" marR="91386" marT="45693" marB="45693" anchor="ctr">
                    <a:lnL w="12700" cap="flat" cmpd="sng" algn="ctr">
                      <a:solidFill>
                        <a:srgbClr val="5D0000"/>
                      </a:solidFill>
                      <a:prstDash val="solid"/>
                      <a:round/>
                      <a:headEnd type="none" w="med" len="med"/>
                      <a:tailEnd type="none" w="med" len="med"/>
                    </a:lnL>
                    <a:lnR w="12700" cap="flat" cmpd="sng" algn="ctr">
                      <a:solidFill>
                        <a:srgbClr val="5D0000"/>
                      </a:solidFill>
                      <a:prstDash val="solid"/>
                      <a:round/>
                      <a:headEnd type="none" w="med" len="med"/>
                      <a:tailEnd type="none" w="med" len="med"/>
                    </a:lnR>
                    <a:lnT w="12700" cap="flat" cmpd="sng" algn="ctr">
                      <a:solidFill>
                        <a:srgbClr val="5D0000"/>
                      </a:solidFill>
                      <a:prstDash val="solid"/>
                      <a:round/>
                      <a:headEnd type="none" w="med" len="med"/>
                      <a:tailEnd type="none" w="med" len="med"/>
                    </a:lnT>
                    <a:lnB w="12700" cap="flat" cmpd="sng" algn="ctr">
                      <a:solidFill>
                        <a:srgbClr val="5D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5510259"/>
                  </a:ext>
                </a:extLst>
              </a:tr>
            </a:tbl>
          </a:graphicData>
        </a:graphic>
      </p:graphicFrame>
      <p:pic>
        <p:nvPicPr>
          <p:cNvPr id="2050" name="Picture 2" descr="C:\Users\Manoj Goud\Desktop\1-indian-rural-senior-farmer-farm-mobile-phone-quality-showing-F2YGWB.jpg"/>
          <p:cNvPicPr>
            <a:picLocks noChangeAspect="1" noChangeArrowheads="1"/>
          </p:cNvPicPr>
          <p:nvPr/>
        </p:nvPicPr>
        <p:blipFill>
          <a:blip r:embed="rId5"/>
          <a:srcRect/>
          <a:stretch>
            <a:fillRect/>
          </a:stretch>
        </p:blipFill>
        <p:spPr bwMode="auto">
          <a:xfrm>
            <a:off x="1768469" y="4348163"/>
            <a:ext cx="4530678" cy="2077944"/>
          </a:xfrm>
          <a:prstGeom prst="rect">
            <a:avLst/>
          </a:prstGeom>
          <a:noFill/>
        </p:spPr>
      </p:pic>
      <p:pic>
        <p:nvPicPr>
          <p:cNvPr id="2051" name="Picture 3" descr="C:\Users\Manoj Goud\Desktop\technologie.jpg"/>
          <p:cNvPicPr>
            <a:picLocks noChangeAspect="1" noChangeArrowheads="1"/>
          </p:cNvPicPr>
          <p:nvPr/>
        </p:nvPicPr>
        <p:blipFill>
          <a:blip r:embed="rId6"/>
          <a:srcRect/>
          <a:stretch>
            <a:fillRect/>
          </a:stretch>
        </p:blipFill>
        <p:spPr bwMode="auto">
          <a:xfrm>
            <a:off x="1811039" y="7799296"/>
            <a:ext cx="4593180" cy="1882586"/>
          </a:xfrm>
          <a:prstGeom prst="rect">
            <a:avLst/>
          </a:prstGeom>
          <a:noFill/>
        </p:spPr>
      </p:pic>
      <p:pic>
        <p:nvPicPr>
          <p:cNvPr id="2052" name="Picture 4" descr="C:\Users\Manoj Goud\Desktop\aid8104831-v4-728px-Use-a-Phone-if-You're-Blind-or-Visually-Impaired-Step-1.jpg"/>
          <p:cNvPicPr>
            <a:picLocks noChangeAspect="1" noChangeArrowheads="1"/>
          </p:cNvPicPr>
          <p:nvPr/>
        </p:nvPicPr>
        <p:blipFill>
          <a:blip r:embed="rId7"/>
          <a:srcRect/>
          <a:stretch>
            <a:fillRect/>
          </a:stretch>
        </p:blipFill>
        <p:spPr bwMode="auto">
          <a:xfrm>
            <a:off x="6790764" y="4299697"/>
            <a:ext cx="4380531" cy="2077943"/>
          </a:xfrm>
          <a:prstGeom prst="rect">
            <a:avLst/>
          </a:prstGeom>
          <a:noFill/>
        </p:spPr>
      </p:pic>
      <p:pic>
        <p:nvPicPr>
          <p:cNvPr id="2053" name="Picture 5" descr="C:\Users\Manoj Goud\Desktop\image.jpg"/>
          <p:cNvPicPr>
            <a:picLocks noChangeAspect="1" noChangeArrowheads="1"/>
          </p:cNvPicPr>
          <p:nvPr/>
        </p:nvPicPr>
        <p:blipFill>
          <a:blip r:embed="rId8"/>
          <a:srcRect/>
          <a:stretch>
            <a:fillRect/>
          </a:stretch>
        </p:blipFill>
        <p:spPr bwMode="auto">
          <a:xfrm>
            <a:off x="6625759" y="7664823"/>
            <a:ext cx="4131888" cy="1909484"/>
          </a:xfrm>
          <a:prstGeom prst="rect">
            <a:avLst/>
          </a:prstGeom>
          <a:noFill/>
        </p:spPr>
      </p:pic>
      <p:pic>
        <p:nvPicPr>
          <p:cNvPr id="2054" name="Picture 6" descr="C:\Users\Manoj Goud\Desktop\blind-man-talking-mobile-phone-disabled-man-speaking-hispanic-disability-visually-impaired-using-digital-assistant-ease-94889816.jpg"/>
          <p:cNvPicPr>
            <a:picLocks noChangeAspect="1" noChangeArrowheads="1"/>
          </p:cNvPicPr>
          <p:nvPr/>
        </p:nvPicPr>
        <p:blipFill>
          <a:blip r:embed="rId9"/>
          <a:srcRect/>
          <a:stretch>
            <a:fillRect/>
          </a:stretch>
        </p:blipFill>
        <p:spPr bwMode="auto">
          <a:xfrm>
            <a:off x="11474450" y="7745506"/>
            <a:ext cx="4635126" cy="1855693"/>
          </a:xfrm>
          <a:prstGeom prst="rect">
            <a:avLst/>
          </a:prstGeom>
          <a:noFill/>
        </p:spPr>
      </p:pic>
      <p:pic>
        <p:nvPicPr>
          <p:cNvPr id="2055" name="Picture 7" descr="C:\Users\Manoj Goud\Desktop\download.jpg"/>
          <p:cNvPicPr>
            <a:picLocks noChangeAspect="1" noChangeArrowheads="1"/>
          </p:cNvPicPr>
          <p:nvPr/>
        </p:nvPicPr>
        <p:blipFill>
          <a:blip r:embed="rId10"/>
          <a:srcRect/>
          <a:stretch>
            <a:fillRect/>
          </a:stretch>
        </p:blipFill>
        <p:spPr bwMode="auto">
          <a:xfrm>
            <a:off x="16448775" y="11799764"/>
            <a:ext cx="4545106" cy="1849438"/>
          </a:xfrm>
          <a:prstGeom prst="rect">
            <a:avLst/>
          </a:prstGeom>
          <a:noFill/>
        </p:spPr>
      </p:pic>
      <p:pic>
        <p:nvPicPr>
          <p:cNvPr id="37" name="Picture 2" descr="C:\Users\Manoj Goud\Desktop\maxresdefault.jpg"/>
          <p:cNvPicPr>
            <a:picLocks noChangeAspect="1" noChangeArrowheads="1"/>
          </p:cNvPicPr>
          <p:nvPr/>
        </p:nvPicPr>
        <p:blipFill>
          <a:blip r:embed="rId11"/>
          <a:srcRect/>
          <a:stretch>
            <a:fillRect/>
          </a:stretch>
        </p:blipFill>
        <p:spPr bwMode="auto">
          <a:xfrm>
            <a:off x="6625759" y="11878952"/>
            <a:ext cx="4568820" cy="1721224"/>
          </a:xfrm>
          <a:prstGeom prst="rect">
            <a:avLst/>
          </a:prstGeom>
          <a:noFill/>
        </p:spPr>
      </p:pic>
      <p:pic>
        <p:nvPicPr>
          <p:cNvPr id="2056" name="Picture 8" descr="C:\Users\Manoj Goud\Desktop\images.jpg"/>
          <p:cNvPicPr>
            <a:picLocks noChangeAspect="1" noChangeArrowheads="1"/>
          </p:cNvPicPr>
          <p:nvPr/>
        </p:nvPicPr>
        <p:blipFill>
          <a:blip r:embed="rId12"/>
          <a:srcRect/>
          <a:stretch>
            <a:fillRect/>
          </a:stretch>
        </p:blipFill>
        <p:spPr bwMode="auto">
          <a:xfrm>
            <a:off x="11604205" y="11799764"/>
            <a:ext cx="4375616" cy="1879600"/>
          </a:xfrm>
          <a:prstGeom prst="rect">
            <a:avLst/>
          </a:prstGeom>
          <a:noFill/>
        </p:spPr>
      </p:pic>
      <p:pic>
        <p:nvPicPr>
          <p:cNvPr id="7" name="Picture 6">
            <a:extLst>
              <a:ext uri="{FF2B5EF4-FFF2-40B4-BE49-F238E27FC236}">
                <a16:creationId xmlns:a16="http://schemas.microsoft.com/office/drawing/2014/main" id="{90DFE495-FA77-4A3D-871A-62624FCF149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04547" y="11362608"/>
            <a:ext cx="4658522" cy="2723749"/>
          </a:xfrm>
          <a:prstGeom prst="rect">
            <a:avLst/>
          </a:prstGeom>
        </p:spPr>
      </p:pic>
      <p:pic>
        <p:nvPicPr>
          <p:cNvPr id="8" name="20180403_221028">
            <a:hlinkClick r:id="" action="ppaction://media"/>
            <a:extLst>
              <a:ext uri="{FF2B5EF4-FFF2-40B4-BE49-F238E27FC236}">
                <a16:creationId xmlns:a16="http://schemas.microsoft.com/office/drawing/2014/main" id="{1A8B44AB-527F-4AFA-9508-6571513889A1}"/>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rot="16200000">
            <a:off x="14607437" y="595102"/>
            <a:ext cx="3310467" cy="9316925"/>
          </a:xfrm>
          <a:prstGeom prst="rect">
            <a:avLst/>
          </a:prstGeom>
        </p:spPr>
      </p:pic>
    </p:spTree>
    <p:extLst>
      <p:ext uri="{BB962C8B-B14F-4D97-AF65-F5344CB8AC3E}">
        <p14:creationId xmlns:p14="http://schemas.microsoft.com/office/powerpoint/2010/main" val="18243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Poster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ster Template" id="{467B7A9A-0634-4F72-9483-851135A4022D}" vid="{05A95A44-E373-4140-8D37-B5D11FD12A0E}"/>
    </a:ext>
  </a:extLst>
</a:theme>
</file>

<file path=docProps/app.xml><?xml version="1.0" encoding="utf-8"?>
<Properties xmlns="http://schemas.openxmlformats.org/officeDocument/2006/extended-properties" xmlns:vt="http://schemas.openxmlformats.org/officeDocument/2006/docPropsVTypes">
  <Template>Poster Template</Template>
  <TotalTime>148</TotalTime>
  <Words>483</Words>
  <Application>Microsoft Office PowerPoint</Application>
  <PresentationFormat>Custom</PresentationFormat>
  <Paragraphs>47</Paragraphs>
  <Slides>4</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vt:i4>
      </vt:variant>
    </vt:vector>
  </HeadingPairs>
  <TitlesOfParts>
    <vt:vector size="15" baseType="lpstr">
      <vt:lpstr>Cambria</vt:lpstr>
      <vt:lpstr>Calibri Light</vt:lpstr>
      <vt:lpstr>Mangal</vt:lpstr>
      <vt:lpstr>Calibri</vt:lpstr>
      <vt:lpstr>Arial</vt:lpstr>
      <vt:lpstr>Alegreya</vt:lpstr>
      <vt:lpstr>Times</vt:lpstr>
      <vt:lpstr>Times New Roman</vt:lpstr>
      <vt:lpstr>Wingdings</vt:lpstr>
      <vt:lpstr>Alegreya Sans</vt:lpstr>
      <vt:lpstr>Poster Template</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A CHARAN REDDY</cp:lastModifiedBy>
  <cp:revision>16</cp:revision>
  <dcterms:created xsi:type="dcterms:W3CDTF">2018-07-12T13:24:21Z</dcterms:created>
  <dcterms:modified xsi:type="dcterms:W3CDTF">2018-07-13T10:59:04Z</dcterms:modified>
</cp:coreProperties>
</file>